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478" r:id="rId5"/>
    <p:sldId id="468" r:id="rId6"/>
    <p:sldId id="471" r:id="rId7"/>
    <p:sldId id="469" r:id="rId8"/>
    <p:sldId id="472" r:id="rId9"/>
    <p:sldId id="474" r:id="rId10"/>
    <p:sldId id="470" r:id="rId11"/>
    <p:sldId id="473" r:id="rId12"/>
    <p:sldId id="479" r:id="rId13"/>
    <p:sldId id="274" r:id="rId14"/>
    <p:sldId id="480" r:id="rId15"/>
    <p:sldId id="477" r:id="rId16"/>
    <p:sldId id="4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22C425-FBE1-4C65-ABE0-493D4906AEB3}" v="5" dt="2019-10-15T18:16:45.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8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2306B-F3AA-410C-92AC-17181C31656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E49D270-C0CE-4D00-9861-E7FBB6938560}">
      <dgm:prSet/>
      <dgm:spPr/>
      <dgm:t>
        <a:bodyPr/>
        <a:lstStyle/>
        <a:p>
          <a:r>
            <a:rPr lang="nl-NL"/>
            <a:t>Ontwikkeling van een volwassene verloopt niet zo voorspelbaar. Iedereen doorloopt het op zijn eigen manier</a:t>
          </a:r>
          <a:endParaRPr lang="en-US"/>
        </a:p>
      </dgm:t>
    </dgm:pt>
    <dgm:pt modelId="{F7470F47-9129-48F9-8FA4-861EB0BCE034}" type="parTrans" cxnId="{3E89D05F-94F9-4137-8994-6E6DF4416D6B}">
      <dgm:prSet/>
      <dgm:spPr/>
      <dgm:t>
        <a:bodyPr/>
        <a:lstStyle/>
        <a:p>
          <a:endParaRPr lang="en-US"/>
        </a:p>
      </dgm:t>
    </dgm:pt>
    <dgm:pt modelId="{6F04C00E-E010-455A-A731-AF88CD218B1B}" type="sibTrans" cxnId="{3E89D05F-94F9-4137-8994-6E6DF4416D6B}">
      <dgm:prSet/>
      <dgm:spPr/>
      <dgm:t>
        <a:bodyPr/>
        <a:lstStyle/>
        <a:p>
          <a:endParaRPr lang="en-US"/>
        </a:p>
      </dgm:t>
    </dgm:pt>
    <dgm:pt modelId="{E367348E-4861-4EDB-9FC8-24E75A034FB9}">
      <dgm:prSet/>
      <dgm:spPr/>
      <dgm:t>
        <a:bodyPr/>
        <a:lstStyle/>
        <a:p>
          <a:r>
            <a:rPr lang="nl-NL"/>
            <a:t>Vanaf 30 wordt het haar bij mannen dunner</a:t>
          </a:r>
          <a:endParaRPr lang="en-US"/>
        </a:p>
      </dgm:t>
    </dgm:pt>
    <dgm:pt modelId="{8E40A64B-B6EE-4F92-85F8-A91E4A5FE8BB}" type="parTrans" cxnId="{D133189E-B329-40BB-811B-79D3D746C204}">
      <dgm:prSet/>
      <dgm:spPr/>
      <dgm:t>
        <a:bodyPr/>
        <a:lstStyle/>
        <a:p>
          <a:endParaRPr lang="en-US"/>
        </a:p>
      </dgm:t>
    </dgm:pt>
    <dgm:pt modelId="{B18044A9-3733-4C14-8E21-CB4AA5B3F843}" type="sibTrans" cxnId="{D133189E-B329-40BB-811B-79D3D746C204}">
      <dgm:prSet/>
      <dgm:spPr/>
      <dgm:t>
        <a:bodyPr/>
        <a:lstStyle/>
        <a:p>
          <a:endParaRPr lang="en-US"/>
        </a:p>
      </dgm:t>
    </dgm:pt>
    <dgm:pt modelId="{54986A93-A3AD-4049-9EDA-5E78490E9C44}">
      <dgm:prSet/>
      <dgm:spPr/>
      <dgm:t>
        <a:bodyPr/>
        <a:lstStyle/>
        <a:p>
          <a:r>
            <a:rPr lang="nl-NL"/>
            <a:t>Rond 35 hoopt vet zich op en neemt spiermassa af</a:t>
          </a:r>
          <a:endParaRPr lang="en-US"/>
        </a:p>
      </dgm:t>
    </dgm:pt>
    <dgm:pt modelId="{7667FFE7-1E4A-45A2-8FC6-D8D5DE37865F}" type="parTrans" cxnId="{1E618BEE-B230-4A0D-83DA-95267B3B50E8}">
      <dgm:prSet/>
      <dgm:spPr/>
      <dgm:t>
        <a:bodyPr/>
        <a:lstStyle/>
        <a:p>
          <a:endParaRPr lang="en-US"/>
        </a:p>
      </dgm:t>
    </dgm:pt>
    <dgm:pt modelId="{B0DF2C90-9EE7-4FCF-88C2-D464DA19FC11}" type="sibTrans" cxnId="{1E618BEE-B230-4A0D-83DA-95267B3B50E8}">
      <dgm:prSet/>
      <dgm:spPr/>
      <dgm:t>
        <a:bodyPr/>
        <a:lstStyle/>
        <a:p>
          <a:endParaRPr lang="en-US"/>
        </a:p>
      </dgm:t>
    </dgm:pt>
    <dgm:pt modelId="{C8BF1D66-BCC7-476F-AF63-D75A21046758}">
      <dgm:prSet/>
      <dgm:spPr/>
      <dgm:t>
        <a:bodyPr/>
        <a:lstStyle/>
        <a:p>
          <a:r>
            <a:rPr lang="nl-NL"/>
            <a:t>Soms rond de 40 een midlifecrisis</a:t>
          </a:r>
          <a:endParaRPr lang="en-US"/>
        </a:p>
      </dgm:t>
    </dgm:pt>
    <dgm:pt modelId="{A21F92F5-CCD8-4923-9993-1C0B977044DF}" type="parTrans" cxnId="{9DCD165F-D6CD-48C3-8F74-68D21C079436}">
      <dgm:prSet/>
      <dgm:spPr/>
      <dgm:t>
        <a:bodyPr/>
        <a:lstStyle/>
        <a:p>
          <a:endParaRPr lang="en-US"/>
        </a:p>
      </dgm:t>
    </dgm:pt>
    <dgm:pt modelId="{A3DBBDA6-D395-4058-879F-9265A73301A0}" type="sibTrans" cxnId="{9DCD165F-D6CD-48C3-8F74-68D21C079436}">
      <dgm:prSet/>
      <dgm:spPr/>
      <dgm:t>
        <a:bodyPr/>
        <a:lstStyle/>
        <a:p>
          <a:endParaRPr lang="en-US"/>
        </a:p>
      </dgm:t>
    </dgm:pt>
    <dgm:pt modelId="{2189ED67-58CA-497C-95E1-61F12EA3B527}">
      <dgm:prSet/>
      <dgm:spPr/>
      <dgm:t>
        <a:bodyPr/>
        <a:lstStyle/>
        <a:p>
          <a:r>
            <a:rPr lang="nl-NL" b="1"/>
            <a:t>Formeel-operationeel</a:t>
          </a:r>
          <a:r>
            <a:rPr lang="nl-NL"/>
            <a:t> denken: abstract, flexibel en complex over ideeën en problemen nadenken (niet iedereen bereikt dit!)</a:t>
          </a:r>
          <a:endParaRPr lang="en-US"/>
        </a:p>
      </dgm:t>
    </dgm:pt>
    <dgm:pt modelId="{02432A38-FA7B-478B-8BAD-DA1859C8C154}" type="parTrans" cxnId="{5C9470E4-95B4-413B-BB61-52BDCC581F72}">
      <dgm:prSet/>
      <dgm:spPr/>
      <dgm:t>
        <a:bodyPr/>
        <a:lstStyle/>
        <a:p>
          <a:endParaRPr lang="en-US"/>
        </a:p>
      </dgm:t>
    </dgm:pt>
    <dgm:pt modelId="{F47ADEFC-0E34-4E30-B74C-23EB9885B93F}" type="sibTrans" cxnId="{5C9470E4-95B4-413B-BB61-52BDCC581F72}">
      <dgm:prSet/>
      <dgm:spPr/>
      <dgm:t>
        <a:bodyPr/>
        <a:lstStyle/>
        <a:p>
          <a:endParaRPr lang="en-US"/>
        </a:p>
      </dgm:t>
    </dgm:pt>
    <dgm:pt modelId="{828F31D7-220E-4769-9D5D-0ABC2BF40A19}">
      <dgm:prSet/>
      <dgm:spPr/>
      <dgm:t>
        <a:bodyPr/>
        <a:lstStyle/>
        <a:p>
          <a:r>
            <a:rPr lang="nl-NL"/>
            <a:t>Spitsuur van het leven.</a:t>
          </a:r>
          <a:endParaRPr lang="en-US"/>
        </a:p>
      </dgm:t>
    </dgm:pt>
    <dgm:pt modelId="{A43DC078-C0B8-4B2F-8161-958FEEF3ED28}" type="parTrans" cxnId="{23454578-2958-44AE-9F07-1D1C7DD2381F}">
      <dgm:prSet/>
      <dgm:spPr/>
      <dgm:t>
        <a:bodyPr/>
        <a:lstStyle/>
        <a:p>
          <a:endParaRPr lang="en-US"/>
        </a:p>
      </dgm:t>
    </dgm:pt>
    <dgm:pt modelId="{179AF16F-2B42-40C0-9607-AF7BCD735E1C}" type="sibTrans" cxnId="{23454578-2958-44AE-9F07-1D1C7DD2381F}">
      <dgm:prSet/>
      <dgm:spPr/>
      <dgm:t>
        <a:bodyPr/>
        <a:lstStyle/>
        <a:p>
          <a:endParaRPr lang="en-US"/>
        </a:p>
      </dgm:t>
    </dgm:pt>
    <dgm:pt modelId="{7B177057-B392-4F70-A459-A2C82E4874BB}" type="pres">
      <dgm:prSet presAssocID="{7F22306B-F3AA-410C-92AC-17181C316564}" presName="diagram" presStyleCnt="0">
        <dgm:presLayoutVars>
          <dgm:dir/>
          <dgm:resizeHandles val="exact"/>
        </dgm:presLayoutVars>
      </dgm:prSet>
      <dgm:spPr/>
    </dgm:pt>
    <dgm:pt modelId="{935D8D6A-04F1-4E80-B3E4-0735A429DE68}" type="pres">
      <dgm:prSet presAssocID="{1E49D270-C0CE-4D00-9861-E7FBB6938560}" presName="node" presStyleLbl="node1" presStyleIdx="0" presStyleCnt="6">
        <dgm:presLayoutVars>
          <dgm:bulletEnabled val="1"/>
        </dgm:presLayoutVars>
      </dgm:prSet>
      <dgm:spPr/>
    </dgm:pt>
    <dgm:pt modelId="{3C4B65A5-EA48-407F-AF0E-C485B3FF0832}" type="pres">
      <dgm:prSet presAssocID="{6F04C00E-E010-455A-A731-AF88CD218B1B}" presName="sibTrans" presStyleCnt="0"/>
      <dgm:spPr/>
    </dgm:pt>
    <dgm:pt modelId="{FFCFC25D-3825-4677-B858-B8DA7FA57FE4}" type="pres">
      <dgm:prSet presAssocID="{E367348E-4861-4EDB-9FC8-24E75A034FB9}" presName="node" presStyleLbl="node1" presStyleIdx="1" presStyleCnt="6">
        <dgm:presLayoutVars>
          <dgm:bulletEnabled val="1"/>
        </dgm:presLayoutVars>
      </dgm:prSet>
      <dgm:spPr/>
    </dgm:pt>
    <dgm:pt modelId="{E5BEE4F0-03D1-4878-B8A1-5FB7A9F30E15}" type="pres">
      <dgm:prSet presAssocID="{B18044A9-3733-4C14-8E21-CB4AA5B3F843}" presName="sibTrans" presStyleCnt="0"/>
      <dgm:spPr/>
    </dgm:pt>
    <dgm:pt modelId="{75AB9DBE-BBBF-488C-9984-0B44855FBE19}" type="pres">
      <dgm:prSet presAssocID="{54986A93-A3AD-4049-9EDA-5E78490E9C44}" presName="node" presStyleLbl="node1" presStyleIdx="2" presStyleCnt="6">
        <dgm:presLayoutVars>
          <dgm:bulletEnabled val="1"/>
        </dgm:presLayoutVars>
      </dgm:prSet>
      <dgm:spPr/>
    </dgm:pt>
    <dgm:pt modelId="{9C544E9C-A3D3-41C6-BCF8-709D27E7F06D}" type="pres">
      <dgm:prSet presAssocID="{B0DF2C90-9EE7-4FCF-88C2-D464DA19FC11}" presName="sibTrans" presStyleCnt="0"/>
      <dgm:spPr/>
    </dgm:pt>
    <dgm:pt modelId="{C1696B3D-C698-49B4-BF15-0224E947F01A}" type="pres">
      <dgm:prSet presAssocID="{C8BF1D66-BCC7-476F-AF63-D75A21046758}" presName="node" presStyleLbl="node1" presStyleIdx="3" presStyleCnt="6">
        <dgm:presLayoutVars>
          <dgm:bulletEnabled val="1"/>
        </dgm:presLayoutVars>
      </dgm:prSet>
      <dgm:spPr/>
    </dgm:pt>
    <dgm:pt modelId="{62ECEC9B-AC0C-44FC-83E8-854B06C52248}" type="pres">
      <dgm:prSet presAssocID="{A3DBBDA6-D395-4058-879F-9265A73301A0}" presName="sibTrans" presStyleCnt="0"/>
      <dgm:spPr/>
    </dgm:pt>
    <dgm:pt modelId="{EECDC840-2FF4-4740-8238-E885BDA02CDE}" type="pres">
      <dgm:prSet presAssocID="{2189ED67-58CA-497C-95E1-61F12EA3B527}" presName="node" presStyleLbl="node1" presStyleIdx="4" presStyleCnt="6">
        <dgm:presLayoutVars>
          <dgm:bulletEnabled val="1"/>
        </dgm:presLayoutVars>
      </dgm:prSet>
      <dgm:spPr/>
    </dgm:pt>
    <dgm:pt modelId="{3B5CE739-A9CD-4846-88F3-060905C72656}" type="pres">
      <dgm:prSet presAssocID="{F47ADEFC-0E34-4E30-B74C-23EB9885B93F}" presName="sibTrans" presStyleCnt="0"/>
      <dgm:spPr/>
    </dgm:pt>
    <dgm:pt modelId="{4AEC8C6A-7133-4C2E-8380-11C93A777F6E}" type="pres">
      <dgm:prSet presAssocID="{828F31D7-220E-4769-9D5D-0ABC2BF40A19}" presName="node" presStyleLbl="node1" presStyleIdx="5" presStyleCnt="6">
        <dgm:presLayoutVars>
          <dgm:bulletEnabled val="1"/>
        </dgm:presLayoutVars>
      </dgm:prSet>
      <dgm:spPr/>
    </dgm:pt>
  </dgm:ptLst>
  <dgm:cxnLst>
    <dgm:cxn modelId="{9DCD165F-D6CD-48C3-8F74-68D21C079436}" srcId="{7F22306B-F3AA-410C-92AC-17181C316564}" destId="{C8BF1D66-BCC7-476F-AF63-D75A21046758}" srcOrd="3" destOrd="0" parTransId="{A21F92F5-CCD8-4923-9993-1C0B977044DF}" sibTransId="{A3DBBDA6-D395-4058-879F-9265A73301A0}"/>
    <dgm:cxn modelId="{3E89D05F-94F9-4137-8994-6E6DF4416D6B}" srcId="{7F22306B-F3AA-410C-92AC-17181C316564}" destId="{1E49D270-C0CE-4D00-9861-E7FBB6938560}" srcOrd="0" destOrd="0" parTransId="{F7470F47-9129-48F9-8FA4-861EB0BCE034}" sibTransId="{6F04C00E-E010-455A-A731-AF88CD218B1B}"/>
    <dgm:cxn modelId="{D379916F-4AB8-4B6A-A0D4-9F24D618A924}" type="presOf" srcId="{54986A93-A3AD-4049-9EDA-5E78490E9C44}" destId="{75AB9DBE-BBBF-488C-9984-0B44855FBE19}" srcOrd="0" destOrd="0" presId="urn:microsoft.com/office/officeart/2005/8/layout/default"/>
    <dgm:cxn modelId="{A8431755-324F-442E-8B47-C6739344C7E6}" type="presOf" srcId="{1E49D270-C0CE-4D00-9861-E7FBB6938560}" destId="{935D8D6A-04F1-4E80-B3E4-0735A429DE68}" srcOrd="0" destOrd="0" presId="urn:microsoft.com/office/officeart/2005/8/layout/default"/>
    <dgm:cxn modelId="{23454578-2958-44AE-9F07-1D1C7DD2381F}" srcId="{7F22306B-F3AA-410C-92AC-17181C316564}" destId="{828F31D7-220E-4769-9D5D-0ABC2BF40A19}" srcOrd="5" destOrd="0" parTransId="{A43DC078-C0B8-4B2F-8161-958FEEF3ED28}" sibTransId="{179AF16F-2B42-40C0-9607-AF7BCD735E1C}"/>
    <dgm:cxn modelId="{2F61BE82-1964-4277-969E-7BF476907ED7}" type="presOf" srcId="{2189ED67-58CA-497C-95E1-61F12EA3B527}" destId="{EECDC840-2FF4-4740-8238-E885BDA02CDE}" srcOrd="0" destOrd="0" presId="urn:microsoft.com/office/officeart/2005/8/layout/default"/>
    <dgm:cxn modelId="{D133189E-B329-40BB-811B-79D3D746C204}" srcId="{7F22306B-F3AA-410C-92AC-17181C316564}" destId="{E367348E-4861-4EDB-9FC8-24E75A034FB9}" srcOrd="1" destOrd="0" parTransId="{8E40A64B-B6EE-4F92-85F8-A91E4A5FE8BB}" sibTransId="{B18044A9-3733-4C14-8E21-CB4AA5B3F843}"/>
    <dgm:cxn modelId="{E3C1C0C5-4143-430E-BDD9-B58FCF533545}" type="presOf" srcId="{C8BF1D66-BCC7-476F-AF63-D75A21046758}" destId="{C1696B3D-C698-49B4-BF15-0224E947F01A}" srcOrd="0" destOrd="0" presId="urn:microsoft.com/office/officeart/2005/8/layout/default"/>
    <dgm:cxn modelId="{9319BCCD-2544-450C-8D7B-0B7FBEBCCEAC}" type="presOf" srcId="{E367348E-4861-4EDB-9FC8-24E75A034FB9}" destId="{FFCFC25D-3825-4677-B858-B8DA7FA57FE4}" srcOrd="0" destOrd="0" presId="urn:microsoft.com/office/officeart/2005/8/layout/default"/>
    <dgm:cxn modelId="{5C9470E4-95B4-413B-BB61-52BDCC581F72}" srcId="{7F22306B-F3AA-410C-92AC-17181C316564}" destId="{2189ED67-58CA-497C-95E1-61F12EA3B527}" srcOrd="4" destOrd="0" parTransId="{02432A38-FA7B-478B-8BAD-DA1859C8C154}" sibTransId="{F47ADEFC-0E34-4E30-B74C-23EB9885B93F}"/>
    <dgm:cxn modelId="{DD4078E8-F7D8-41E3-86FF-CE1A807A7510}" type="presOf" srcId="{828F31D7-220E-4769-9D5D-0ABC2BF40A19}" destId="{4AEC8C6A-7133-4C2E-8380-11C93A777F6E}" srcOrd="0" destOrd="0" presId="urn:microsoft.com/office/officeart/2005/8/layout/default"/>
    <dgm:cxn modelId="{1E618BEE-B230-4A0D-83DA-95267B3B50E8}" srcId="{7F22306B-F3AA-410C-92AC-17181C316564}" destId="{54986A93-A3AD-4049-9EDA-5E78490E9C44}" srcOrd="2" destOrd="0" parTransId="{7667FFE7-1E4A-45A2-8FC6-D8D5DE37865F}" sibTransId="{B0DF2C90-9EE7-4FCF-88C2-D464DA19FC11}"/>
    <dgm:cxn modelId="{F3425CF2-B2A7-4A7C-B3A6-35F9D6286D63}" type="presOf" srcId="{7F22306B-F3AA-410C-92AC-17181C316564}" destId="{7B177057-B392-4F70-A459-A2C82E4874BB}" srcOrd="0" destOrd="0" presId="urn:microsoft.com/office/officeart/2005/8/layout/default"/>
    <dgm:cxn modelId="{FFC84D97-79F2-4E00-A84E-76876F8DC22A}" type="presParOf" srcId="{7B177057-B392-4F70-A459-A2C82E4874BB}" destId="{935D8D6A-04F1-4E80-B3E4-0735A429DE68}" srcOrd="0" destOrd="0" presId="urn:microsoft.com/office/officeart/2005/8/layout/default"/>
    <dgm:cxn modelId="{8F0A069E-BC89-4CCC-A9A6-0CF73E84E397}" type="presParOf" srcId="{7B177057-B392-4F70-A459-A2C82E4874BB}" destId="{3C4B65A5-EA48-407F-AF0E-C485B3FF0832}" srcOrd="1" destOrd="0" presId="urn:microsoft.com/office/officeart/2005/8/layout/default"/>
    <dgm:cxn modelId="{19A2194C-0A56-4900-873F-A01687629E13}" type="presParOf" srcId="{7B177057-B392-4F70-A459-A2C82E4874BB}" destId="{FFCFC25D-3825-4677-B858-B8DA7FA57FE4}" srcOrd="2" destOrd="0" presId="urn:microsoft.com/office/officeart/2005/8/layout/default"/>
    <dgm:cxn modelId="{9FB0F8A9-3B18-4D40-BB21-DD0CB9FF6CD2}" type="presParOf" srcId="{7B177057-B392-4F70-A459-A2C82E4874BB}" destId="{E5BEE4F0-03D1-4878-B8A1-5FB7A9F30E15}" srcOrd="3" destOrd="0" presId="urn:microsoft.com/office/officeart/2005/8/layout/default"/>
    <dgm:cxn modelId="{18E08B6A-6BE5-478B-B58E-8C822AA06137}" type="presParOf" srcId="{7B177057-B392-4F70-A459-A2C82E4874BB}" destId="{75AB9DBE-BBBF-488C-9984-0B44855FBE19}" srcOrd="4" destOrd="0" presId="urn:microsoft.com/office/officeart/2005/8/layout/default"/>
    <dgm:cxn modelId="{78F9EEB2-9B01-40C2-827C-E4D8B8DDE388}" type="presParOf" srcId="{7B177057-B392-4F70-A459-A2C82E4874BB}" destId="{9C544E9C-A3D3-41C6-BCF8-709D27E7F06D}" srcOrd="5" destOrd="0" presId="urn:microsoft.com/office/officeart/2005/8/layout/default"/>
    <dgm:cxn modelId="{22A3FA57-7C86-4D07-9110-D86718F26223}" type="presParOf" srcId="{7B177057-B392-4F70-A459-A2C82E4874BB}" destId="{C1696B3D-C698-49B4-BF15-0224E947F01A}" srcOrd="6" destOrd="0" presId="urn:microsoft.com/office/officeart/2005/8/layout/default"/>
    <dgm:cxn modelId="{8BAA6293-7BC2-491B-A450-1DFA0F5D624E}" type="presParOf" srcId="{7B177057-B392-4F70-A459-A2C82E4874BB}" destId="{62ECEC9B-AC0C-44FC-83E8-854B06C52248}" srcOrd="7" destOrd="0" presId="urn:microsoft.com/office/officeart/2005/8/layout/default"/>
    <dgm:cxn modelId="{C8BC4DED-C04A-4851-B99F-B5DDAE81F758}" type="presParOf" srcId="{7B177057-B392-4F70-A459-A2C82E4874BB}" destId="{EECDC840-2FF4-4740-8238-E885BDA02CDE}" srcOrd="8" destOrd="0" presId="urn:microsoft.com/office/officeart/2005/8/layout/default"/>
    <dgm:cxn modelId="{4E4CFF43-756A-45F0-93B5-0703BE474EA3}" type="presParOf" srcId="{7B177057-B392-4F70-A459-A2C82E4874BB}" destId="{3B5CE739-A9CD-4846-88F3-060905C72656}" srcOrd="9" destOrd="0" presId="urn:microsoft.com/office/officeart/2005/8/layout/default"/>
    <dgm:cxn modelId="{6DBDF2DD-6330-42D4-B9D4-E1D410FF11C5}" type="presParOf" srcId="{7B177057-B392-4F70-A459-A2C82E4874BB}" destId="{4AEC8C6A-7133-4C2E-8380-11C93A777F6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691DE-9928-4DB1-96AE-5CAB6972A9D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0458DDA-7CB0-4314-83BA-99BEC081EF69}">
      <dgm:prSet/>
      <dgm:spPr/>
      <dgm:t>
        <a:bodyPr/>
        <a:lstStyle/>
        <a:p>
          <a:r>
            <a:rPr lang="nl-NL"/>
            <a:t>Mensen voelen en gedragen zich vaak veel langer ‘jong’</a:t>
          </a:r>
          <a:endParaRPr lang="en-US"/>
        </a:p>
      </dgm:t>
    </dgm:pt>
    <dgm:pt modelId="{748472D6-DBA7-49FD-99F0-C6B7C12956F7}" type="parTrans" cxnId="{0B790C44-2291-46B1-B0ED-97707CE002F7}">
      <dgm:prSet/>
      <dgm:spPr/>
      <dgm:t>
        <a:bodyPr/>
        <a:lstStyle/>
        <a:p>
          <a:endParaRPr lang="en-US"/>
        </a:p>
      </dgm:t>
    </dgm:pt>
    <dgm:pt modelId="{B531B844-9451-491C-AD1F-DDE069D4D254}" type="sibTrans" cxnId="{0B790C44-2291-46B1-B0ED-97707CE002F7}">
      <dgm:prSet/>
      <dgm:spPr/>
      <dgm:t>
        <a:bodyPr/>
        <a:lstStyle/>
        <a:p>
          <a:endParaRPr lang="en-US"/>
        </a:p>
      </dgm:t>
    </dgm:pt>
    <dgm:pt modelId="{AB0FE28A-09E6-42F9-A968-B5759518D381}">
      <dgm:prSet/>
      <dgm:spPr/>
      <dgm:t>
        <a:bodyPr/>
        <a:lstStyle/>
        <a:p>
          <a:r>
            <a:rPr lang="nl-NL"/>
            <a:t>Reactiesnelheid neemt af, gezichtsvermogen</a:t>
          </a:r>
          <a:endParaRPr lang="en-US"/>
        </a:p>
      </dgm:t>
    </dgm:pt>
    <dgm:pt modelId="{76AC1A89-F77F-4FD6-BD81-62FD0D09FFCA}" type="parTrans" cxnId="{AA261ABE-87AD-4E04-B787-1CEDA2AF04CB}">
      <dgm:prSet/>
      <dgm:spPr/>
      <dgm:t>
        <a:bodyPr/>
        <a:lstStyle/>
        <a:p>
          <a:endParaRPr lang="en-US"/>
        </a:p>
      </dgm:t>
    </dgm:pt>
    <dgm:pt modelId="{05C039D0-3E1A-47B8-AF0E-E0FDC422E91E}" type="sibTrans" cxnId="{AA261ABE-87AD-4E04-B787-1CEDA2AF04CB}">
      <dgm:prSet/>
      <dgm:spPr/>
      <dgm:t>
        <a:bodyPr/>
        <a:lstStyle/>
        <a:p>
          <a:endParaRPr lang="en-US"/>
        </a:p>
      </dgm:t>
    </dgm:pt>
    <dgm:pt modelId="{D194A157-A2AC-4A5B-A595-34F553777D75}">
      <dgm:prSet/>
      <dgm:spPr/>
      <dgm:t>
        <a:bodyPr/>
        <a:lstStyle/>
        <a:p>
          <a:r>
            <a:rPr lang="nl-NL"/>
            <a:t>Pijnlijke knieën, heupen, ruggenwervels </a:t>
          </a:r>
          <a:r>
            <a:rPr lang="nl-NL" b="1"/>
            <a:t>(artrose)</a:t>
          </a:r>
          <a:endParaRPr lang="en-US"/>
        </a:p>
      </dgm:t>
    </dgm:pt>
    <dgm:pt modelId="{22FEDEE9-2681-4B9C-B9D4-5A6875EF3FDE}" type="parTrans" cxnId="{AD547B4B-A141-49BB-AD85-714F863525C2}">
      <dgm:prSet/>
      <dgm:spPr/>
      <dgm:t>
        <a:bodyPr/>
        <a:lstStyle/>
        <a:p>
          <a:endParaRPr lang="en-US"/>
        </a:p>
      </dgm:t>
    </dgm:pt>
    <dgm:pt modelId="{C07CBE1F-B50F-4881-9DFF-803A878957E0}" type="sibTrans" cxnId="{AD547B4B-A141-49BB-AD85-714F863525C2}">
      <dgm:prSet/>
      <dgm:spPr/>
      <dgm:t>
        <a:bodyPr/>
        <a:lstStyle/>
        <a:p>
          <a:endParaRPr lang="en-US"/>
        </a:p>
      </dgm:t>
    </dgm:pt>
    <dgm:pt modelId="{A96A4D45-FF02-4944-BA04-7B423940C7E6}">
      <dgm:prSet/>
      <dgm:spPr/>
      <dgm:t>
        <a:bodyPr/>
        <a:lstStyle/>
        <a:p>
          <a:r>
            <a:rPr lang="nl-NL"/>
            <a:t>Overgang door afname hormoonproductie. Menstruatie stopt: menopauze</a:t>
          </a:r>
          <a:endParaRPr lang="en-US"/>
        </a:p>
      </dgm:t>
    </dgm:pt>
    <dgm:pt modelId="{31E5E3E4-5245-4840-85C0-37F38AAA8522}" type="parTrans" cxnId="{4EF28915-39F7-4D33-8B91-53F5C5946684}">
      <dgm:prSet/>
      <dgm:spPr/>
      <dgm:t>
        <a:bodyPr/>
        <a:lstStyle/>
        <a:p>
          <a:endParaRPr lang="en-US"/>
        </a:p>
      </dgm:t>
    </dgm:pt>
    <dgm:pt modelId="{76067E9F-795D-4080-97F4-1D5167D9B4A5}" type="sibTrans" cxnId="{4EF28915-39F7-4D33-8B91-53F5C5946684}">
      <dgm:prSet/>
      <dgm:spPr/>
      <dgm:t>
        <a:bodyPr/>
        <a:lstStyle/>
        <a:p>
          <a:endParaRPr lang="en-US"/>
        </a:p>
      </dgm:t>
    </dgm:pt>
    <dgm:pt modelId="{E2C90D13-E777-46AD-8A70-7DD0295EF46E}">
      <dgm:prSet/>
      <dgm:spPr/>
      <dgm:t>
        <a:bodyPr/>
        <a:lstStyle/>
        <a:p>
          <a:r>
            <a:rPr lang="nl-NL"/>
            <a:t>Bij man: testosteronpeil minder: </a:t>
          </a:r>
          <a:r>
            <a:rPr lang="nl-NL" b="1"/>
            <a:t>penopauze</a:t>
          </a:r>
          <a:endParaRPr lang="en-US"/>
        </a:p>
      </dgm:t>
    </dgm:pt>
    <dgm:pt modelId="{CB04F774-E228-498E-8F32-75D33AE1B15F}" type="parTrans" cxnId="{5A2A1C22-75FA-4665-BCCA-022DD545F124}">
      <dgm:prSet/>
      <dgm:spPr/>
      <dgm:t>
        <a:bodyPr/>
        <a:lstStyle/>
        <a:p>
          <a:endParaRPr lang="en-US"/>
        </a:p>
      </dgm:t>
    </dgm:pt>
    <dgm:pt modelId="{B9D50CB2-D47F-4554-B8C0-BBD22E59680B}" type="sibTrans" cxnId="{5A2A1C22-75FA-4665-BCCA-022DD545F124}">
      <dgm:prSet/>
      <dgm:spPr/>
      <dgm:t>
        <a:bodyPr/>
        <a:lstStyle/>
        <a:p>
          <a:endParaRPr lang="en-US"/>
        </a:p>
      </dgm:t>
    </dgm:pt>
    <dgm:pt modelId="{F1A38FC9-98D9-4063-ABED-6FFB46E13E9A}">
      <dgm:prSet/>
      <dgm:spPr/>
      <dgm:t>
        <a:bodyPr/>
        <a:lstStyle/>
        <a:p>
          <a:r>
            <a:rPr lang="nl-NL"/>
            <a:t>Sociaal-emotioneel: rollen verschuiven. Kinderen de deur uit,</a:t>
          </a:r>
          <a:br>
            <a:rPr lang="nl-NL"/>
          </a:br>
          <a:r>
            <a:rPr lang="nl-NL"/>
            <a:t>       meer tijd voor hobby’s, kleinkinderen. Met pensioen gaan.</a:t>
          </a:r>
          <a:endParaRPr lang="en-US"/>
        </a:p>
      </dgm:t>
    </dgm:pt>
    <dgm:pt modelId="{2858BDE1-3A27-43F9-BC2D-62E7CD4FD6B9}" type="parTrans" cxnId="{6AB2CBB8-40A4-49E0-A479-E44886E58219}">
      <dgm:prSet/>
      <dgm:spPr/>
      <dgm:t>
        <a:bodyPr/>
        <a:lstStyle/>
        <a:p>
          <a:endParaRPr lang="en-US"/>
        </a:p>
      </dgm:t>
    </dgm:pt>
    <dgm:pt modelId="{BE7C6E6F-5DE3-461F-8211-3C543C41D38B}" type="sibTrans" cxnId="{6AB2CBB8-40A4-49E0-A479-E44886E58219}">
      <dgm:prSet/>
      <dgm:spPr/>
      <dgm:t>
        <a:bodyPr/>
        <a:lstStyle/>
        <a:p>
          <a:endParaRPr lang="en-US"/>
        </a:p>
      </dgm:t>
    </dgm:pt>
    <dgm:pt modelId="{00950EC4-16EF-46BD-8EB9-80FAEACA9BB1}" type="pres">
      <dgm:prSet presAssocID="{665691DE-9928-4DB1-96AE-5CAB6972A9DD}" presName="linear" presStyleCnt="0">
        <dgm:presLayoutVars>
          <dgm:animLvl val="lvl"/>
          <dgm:resizeHandles val="exact"/>
        </dgm:presLayoutVars>
      </dgm:prSet>
      <dgm:spPr/>
    </dgm:pt>
    <dgm:pt modelId="{1E26E030-4561-4AF7-A712-A85E3A56AEE8}" type="pres">
      <dgm:prSet presAssocID="{30458DDA-7CB0-4314-83BA-99BEC081EF69}" presName="parentText" presStyleLbl="node1" presStyleIdx="0" presStyleCnt="6">
        <dgm:presLayoutVars>
          <dgm:chMax val="0"/>
          <dgm:bulletEnabled val="1"/>
        </dgm:presLayoutVars>
      </dgm:prSet>
      <dgm:spPr/>
    </dgm:pt>
    <dgm:pt modelId="{B8987FBF-8799-4773-B1A1-DE027808CBCC}" type="pres">
      <dgm:prSet presAssocID="{B531B844-9451-491C-AD1F-DDE069D4D254}" presName="spacer" presStyleCnt="0"/>
      <dgm:spPr/>
    </dgm:pt>
    <dgm:pt modelId="{222D7A9E-8EF7-49A5-9362-DFC7C58651C7}" type="pres">
      <dgm:prSet presAssocID="{AB0FE28A-09E6-42F9-A968-B5759518D381}" presName="parentText" presStyleLbl="node1" presStyleIdx="1" presStyleCnt="6">
        <dgm:presLayoutVars>
          <dgm:chMax val="0"/>
          <dgm:bulletEnabled val="1"/>
        </dgm:presLayoutVars>
      </dgm:prSet>
      <dgm:spPr/>
    </dgm:pt>
    <dgm:pt modelId="{15C3EF7C-7867-45BC-A244-764B0FFEC191}" type="pres">
      <dgm:prSet presAssocID="{05C039D0-3E1A-47B8-AF0E-E0FDC422E91E}" presName="spacer" presStyleCnt="0"/>
      <dgm:spPr/>
    </dgm:pt>
    <dgm:pt modelId="{DFB72AD2-DAFA-4280-A1A9-4122D16E7255}" type="pres">
      <dgm:prSet presAssocID="{D194A157-A2AC-4A5B-A595-34F553777D75}" presName="parentText" presStyleLbl="node1" presStyleIdx="2" presStyleCnt="6">
        <dgm:presLayoutVars>
          <dgm:chMax val="0"/>
          <dgm:bulletEnabled val="1"/>
        </dgm:presLayoutVars>
      </dgm:prSet>
      <dgm:spPr/>
    </dgm:pt>
    <dgm:pt modelId="{11E53AE0-FF77-4A4C-9A99-0088DFDC7567}" type="pres">
      <dgm:prSet presAssocID="{C07CBE1F-B50F-4881-9DFF-803A878957E0}" presName="spacer" presStyleCnt="0"/>
      <dgm:spPr/>
    </dgm:pt>
    <dgm:pt modelId="{EE1C9CC9-419A-434A-AB1F-193825AE13EB}" type="pres">
      <dgm:prSet presAssocID="{A96A4D45-FF02-4944-BA04-7B423940C7E6}" presName="parentText" presStyleLbl="node1" presStyleIdx="3" presStyleCnt="6">
        <dgm:presLayoutVars>
          <dgm:chMax val="0"/>
          <dgm:bulletEnabled val="1"/>
        </dgm:presLayoutVars>
      </dgm:prSet>
      <dgm:spPr/>
    </dgm:pt>
    <dgm:pt modelId="{A6A9FC34-8787-491D-8910-E6714DF5AE83}" type="pres">
      <dgm:prSet presAssocID="{76067E9F-795D-4080-97F4-1D5167D9B4A5}" presName="spacer" presStyleCnt="0"/>
      <dgm:spPr/>
    </dgm:pt>
    <dgm:pt modelId="{2D1BA8D6-FA0F-4900-BD42-8FA3AC01ABAC}" type="pres">
      <dgm:prSet presAssocID="{E2C90D13-E777-46AD-8A70-7DD0295EF46E}" presName="parentText" presStyleLbl="node1" presStyleIdx="4" presStyleCnt="6">
        <dgm:presLayoutVars>
          <dgm:chMax val="0"/>
          <dgm:bulletEnabled val="1"/>
        </dgm:presLayoutVars>
      </dgm:prSet>
      <dgm:spPr/>
    </dgm:pt>
    <dgm:pt modelId="{123D1B67-07FB-43D8-BC5A-E1DB19C38E4E}" type="pres">
      <dgm:prSet presAssocID="{B9D50CB2-D47F-4554-B8C0-BBD22E59680B}" presName="spacer" presStyleCnt="0"/>
      <dgm:spPr/>
    </dgm:pt>
    <dgm:pt modelId="{E32DDDB0-E5D3-44AD-AB46-CF0A1F27675B}" type="pres">
      <dgm:prSet presAssocID="{F1A38FC9-98D9-4063-ABED-6FFB46E13E9A}" presName="parentText" presStyleLbl="node1" presStyleIdx="5" presStyleCnt="6">
        <dgm:presLayoutVars>
          <dgm:chMax val="0"/>
          <dgm:bulletEnabled val="1"/>
        </dgm:presLayoutVars>
      </dgm:prSet>
      <dgm:spPr/>
    </dgm:pt>
  </dgm:ptLst>
  <dgm:cxnLst>
    <dgm:cxn modelId="{4EF28915-39F7-4D33-8B91-53F5C5946684}" srcId="{665691DE-9928-4DB1-96AE-5CAB6972A9DD}" destId="{A96A4D45-FF02-4944-BA04-7B423940C7E6}" srcOrd="3" destOrd="0" parTransId="{31E5E3E4-5245-4840-85C0-37F38AAA8522}" sibTransId="{76067E9F-795D-4080-97F4-1D5167D9B4A5}"/>
    <dgm:cxn modelId="{5317AA21-BFE1-4185-9754-F22F785593B7}" type="presOf" srcId="{30458DDA-7CB0-4314-83BA-99BEC081EF69}" destId="{1E26E030-4561-4AF7-A712-A85E3A56AEE8}" srcOrd="0" destOrd="0" presId="urn:microsoft.com/office/officeart/2005/8/layout/vList2"/>
    <dgm:cxn modelId="{5A2A1C22-75FA-4665-BCCA-022DD545F124}" srcId="{665691DE-9928-4DB1-96AE-5CAB6972A9DD}" destId="{E2C90D13-E777-46AD-8A70-7DD0295EF46E}" srcOrd="4" destOrd="0" parTransId="{CB04F774-E228-498E-8F32-75D33AE1B15F}" sibTransId="{B9D50CB2-D47F-4554-B8C0-BBD22E59680B}"/>
    <dgm:cxn modelId="{5896212F-744B-4D15-9596-C535E65BFDC2}" type="presOf" srcId="{D194A157-A2AC-4A5B-A595-34F553777D75}" destId="{DFB72AD2-DAFA-4280-A1A9-4122D16E7255}" srcOrd="0" destOrd="0" presId="urn:microsoft.com/office/officeart/2005/8/layout/vList2"/>
    <dgm:cxn modelId="{0B790C44-2291-46B1-B0ED-97707CE002F7}" srcId="{665691DE-9928-4DB1-96AE-5CAB6972A9DD}" destId="{30458DDA-7CB0-4314-83BA-99BEC081EF69}" srcOrd="0" destOrd="0" parTransId="{748472D6-DBA7-49FD-99F0-C6B7C12956F7}" sibTransId="{B531B844-9451-491C-AD1F-DDE069D4D254}"/>
    <dgm:cxn modelId="{AD547B4B-A141-49BB-AD85-714F863525C2}" srcId="{665691DE-9928-4DB1-96AE-5CAB6972A9DD}" destId="{D194A157-A2AC-4A5B-A595-34F553777D75}" srcOrd="2" destOrd="0" parTransId="{22FEDEE9-2681-4B9C-B9D4-5A6875EF3FDE}" sibTransId="{C07CBE1F-B50F-4881-9DFF-803A878957E0}"/>
    <dgm:cxn modelId="{2E92F280-6AA4-480F-A2E2-DE25DA5FB5CC}" type="presOf" srcId="{F1A38FC9-98D9-4063-ABED-6FFB46E13E9A}" destId="{E32DDDB0-E5D3-44AD-AB46-CF0A1F27675B}" srcOrd="0" destOrd="0" presId="urn:microsoft.com/office/officeart/2005/8/layout/vList2"/>
    <dgm:cxn modelId="{67CE38A8-279B-4452-B429-9DCA9856D196}" type="presOf" srcId="{665691DE-9928-4DB1-96AE-5CAB6972A9DD}" destId="{00950EC4-16EF-46BD-8EB9-80FAEACA9BB1}" srcOrd="0" destOrd="0" presId="urn:microsoft.com/office/officeart/2005/8/layout/vList2"/>
    <dgm:cxn modelId="{6AB2CBB8-40A4-49E0-A479-E44886E58219}" srcId="{665691DE-9928-4DB1-96AE-5CAB6972A9DD}" destId="{F1A38FC9-98D9-4063-ABED-6FFB46E13E9A}" srcOrd="5" destOrd="0" parTransId="{2858BDE1-3A27-43F9-BC2D-62E7CD4FD6B9}" sibTransId="{BE7C6E6F-5DE3-461F-8211-3C543C41D38B}"/>
    <dgm:cxn modelId="{AA261ABE-87AD-4E04-B787-1CEDA2AF04CB}" srcId="{665691DE-9928-4DB1-96AE-5CAB6972A9DD}" destId="{AB0FE28A-09E6-42F9-A968-B5759518D381}" srcOrd="1" destOrd="0" parTransId="{76AC1A89-F77F-4FD6-BD81-62FD0D09FFCA}" sibTransId="{05C039D0-3E1A-47B8-AF0E-E0FDC422E91E}"/>
    <dgm:cxn modelId="{AA541EBE-C88A-4D78-A1E5-97000340153F}" type="presOf" srcId="{A96A4D45-FF02-4944-BA04-7B423940C7E6}" destId="{EE1C9CC9-419A-434A-AB1F-193825AE13EB}" srcOrd="0" destOrd="0" presId="urn:microsoft.com/office/officeart/2005/8/layout/vList2"/>
    <dgm:cxn modelId="{246D9BBF-BAA8-4DD1-8D1E-428BE863BC27}" type="presOf" srcId="{E2C90D13-E777-46AD-8A70-7DD0295EF46E}" destId="{2D1BA8D6-FA0F-4900-BD42-8FA3AC01ABAC}" srcOrd="0" destOrd="0" presId="urn:microsoft.com/office/officeart/2005/8/layout/vList2"/>
    <dgm:cxn modelId="{626D60DC-31A6-446E-9D65-FB4A01C20A1E}" type="presOf" srcId="{AB0FE28A-09E6-42F9-A968-B5759518D381}" destId="{222D7A9E-8EF7-49A5-9362-DFC7C58651C7}" srcOrd="0" destOrd="0" presId="urn:microsoft.com/office/officeart/2005/8/layout/vList2"/>
    <dgm:cxn modelId="{AB43E50D-CD47-430A-87AF-3F12531870AA}" type="presParOf" srcId="{00950EC4-16EF-46BD-8EB9-80FAEACA9BB1}" destId="{1E26E030-4561-4AF7-A712-A85E3A56AEE8}" srcOrd="0" destOrd="0" presId="urn:microsoft.com/office/officeart/2005/8/layout/vList2"/>
    <dgm:cxn modelId="{633143FC-DE8B-4E21-8333-94401DC739FD}" type="presParOf" srcId="{00950EC4-16EF-46BD-8EB9-80FAEACA9BB1}" destId="{B8987FBF-8799-4773-B1A1-DE027808CBCC}" srcOrd="1" destOrd="0" presId="urn:microsoft.com/office/officeart/2005/8/layout/vList2"/>
    <dgm:cxn modelId="{67CD9AD4-39E3-4D9C-BF35-D8CC6ED7A8D0}" type="presParOf" srcId="{00950EC4-16EF-46BD-8EB9-80FAEACA9BB1}" destId="{222D7A9E-8EF7-49A5-9362-DFC7C58651C7}" srcOrd="2" destOrd="0" presId="urn:microsoft.com/office/officeart/2005/8/layout/vList2"/>
    <dgm:cxn modelId="{4DABF5DF-BD13-4F7B-95D2-99DE9F2B2BCC}" type="presParOf" srcId="{00950EC4-16EF-46BD-8EB9-80FAEACA9BB1}" destId="{15C3EF7C-7867-45BC-A244-764B0FFEC191}" srcOrd="3" destOrd="0" presId="urn:microsoft.com/office/officeart/2005/8/layout/vList2"/>
    <dgm:cxn modelId="{102F0140-FC75-41BD-90D6-9D1086850AF7}" type="presParOf" srcId="{00950EC4-16EF-46BD-8EB9-80FAEACA9BB1}" destId="{DFB72AD2-DAFA-4280-A1A9-4122D16E7255}" srcOrd="4" destOrd="0" presId="urn:microsoft.com/office/officeart/2005/8/layout/vList2"/>
    <dgm:cxn modelId="{68DD0C39-AB4A-4108-A64F-5B044E667D8B}" type="presParOf" srcId="{00950EC4-16EF-46BD-8EB9-80FAEACA9BB1}" destId="{11E53AE0-FF77-4A4C-9A99-0088DFDC7567}" srcOrd="5" destOrd="0" presId="urn:microsoft.com/office/officeart/2005/8/layout/vList2"/>
    <dgm:cxn modelId="{3713BE23-DAB8-48A5-8A09-90E3243CC0BE}" type="presParOf" srcId="{00950EC4-16EF-46BD-8EB9-80FAEACA9BB1}" destId="{EE1C9CC9-419A-434A-AB1F-193825AE13EB}" srcOrd="6" destOrd="0" presId="urn:microsoft.com/office/officeart/2005/8/layout/vList2"/>
    <dgm:cxn modelId="{5D63BD4E-9B7C-47B6-B515-E9C2B85B77F8}" type="presParOf" srcId="{00950EC4-16EF-46BD-8EB9-80FAEACA9BB1}" destId="{A6A9FC34-8787-491D-8910-E6714DF5AE83}" srcOrd="7" destOrd="0" presId="urn:microsoft.com/office/officeart/2005/8/layout/vList2"/>
    <dgm:cxn modelId="{5FC5F8B2-017F-47CA-80D1-24BD67A11797}" type="presParOf" srcId="{00950EC4-16EF-46BD-8EB9-80FAEACA9BB1}" destId="{2D1BA8D6-FA0F-4900-BD42-8FA3AC01ABAC}" srcOrd="8" destOrd="0" presId="urn:microsoft.com/office/officeart/2005/8/layout/vList2"/>
    <dgm:cxn modelId="{625DDB48-11DD-4E93-8C7D-8D0307C5685B}" type="presParOf" srcId="{00950EC4-16EF-46BD-8EB9-80FAEACA9BB1}" destId="{123D1B67-07FB-43D8-BC5A-E1DB19C38E4E}" srcOrd="9" destOrd="0" presId="urn:microsoft.com/office/officeart/2005/8/layout/vList2"/>
    <dgm:cxn modelId="{0CAC5826-78E8-461F-83BD-56E7E9962DAE}" type="presParOf" srcId="{00950EC4-16EF-46BD-8EB9-80FAEACA9BB1}" destId="{E32DDDB0-E5D3-44AD-AB46-CF0A1F27675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FB6B50-833E-40A1-94F2-267004B3899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33D126D-3167-4B80-957A-CB6F79983DD4}">
      <dgm:prSet/>
      <dgm:spPr/>
      <dgm:t>
        <a:bodyPr/>
        <a:lstStyle/>
        <a:p>
          <a:r>
            <a:rPr lang="nl-NL"/>
            <a:t>Zichtbare veroudering</a:t>
          </a:r>
          <a:endParaRPr lang="en-US"/>
        </a:p>
      </dgm:t>
    </dgm:pt>
    <dgm:pt modelId="{441BABAB-9DD6-4FB5-B758-D05619CDBC6A}" type="parTrans" cxnId="{F259C0D0-5312-48CF-93C6-91A24A551780}">
      <dgm:prSet/>
      <dgm:spPr/>
      <dgm:t>
        <a:bodyPr/>
        <a:lstStyle/>
        <a:p>
          <a:endParaRPr lang="en-US"/>
        </a:p>
      </dgm:t>
    </dgm:pt>
    <dgm:pt modelId="{279212B7-7285-42B1-B77A-B06BB1D70190}" type="sibTrans" cxnId="{F259C0D0-5312-48CF-93C6-91A24A551780}">
      <dgm:prSet/>
      <dgm:spPr/>
      <dgm:t>
        <a:bodyPr/>
        <a:lstStyle/>
        <a:p>
          <a:endParaRPr lang="en-US"/>
        </a:p>
      </dgm:t>
    </dgm:pt>
    <dgm:pt modelId="{03BA4198-4DCE-4826-AA45-9A5A67ABED99}">
      <dgm:prSet/>
      <dgm:spPr/>
      <dgm:t>
        <a:bodyPr/>
        <a:lstStyle/>
        <a:p>
          <a:r>
            <a:rPr lang="nl-NL"/>
            <a:t>Afnemende hersencapaciteit</a:t>
          </a:r>
          <a:endParaRPr lang="en-US"/>
        </a:p>
      </dgm:t>
    </dgm:pt>
    <dgm:pt modelId="{3D608F3C-A189-47BE-8F65-2A5267103437}" type="parTrans" cxnId="{FC2E0059-B9C0-4519-8BC5-BB35BC7A18E1}">
      <dgm:prSet/>
      <dgm:spPr/>
      <dgm:t>
        <a:bodyPr/>
        <a:lstStyle/>
        <a:p>
          <a:endParaRPr lang="en-US"/>
        </a:p>
      </dgm:t>
    </dgm:pt>
    <dgm:pt modelId="{6D0358B0-9A95-4F81-9B8E-9BF011EDAC5B}" type="sibTrans" cxnId="{FC2E0059-B9C0-4519-8BC5-BB35BC7A18E1}">
      <dgm:prSet/>
      <dgm:spPr/>
      <dgm:t>
        <a:bodyPr/>
        <a:lstStyle/>
        <a:p>
          <a:endParaRPr lang="en-US"/>
        </a:p>
      </dgm:t>
    </dgm:pt>
    <dgm:pt modelId="{E11E2C9E-68B6-44CF-A05D-92DA7105E27B}">
      <dgm:prSet/>
      <dgm:spPr/>
      <dgm:t>
        <a:bodyPr/>
        <a:lstStyle/>
        <a:p>
          <a:r>
            <a:rPr lang="nl-NL"/>
            <a:t>Nieuwe rollen. Participeren in de samenleving blijft hierbij belangrijk</a:t>
          </a:r>
          <a:endParaRPr lang="en-US"/>
        </a:p>
      </dgm:t>
    </dgm:pt>
    <dgm:pt modelId="{93862263-37EB-4859-B018-D2CE676C1773}" type="parTrans" cxnId="{04A6DE2C-EFAD-4099-9D56-AAD383DE1A51}">
      <dgm:prSet/>
      <dgm:spPr/>
      <dgm:t>
        <a:bodyPr/>
        <a:lstStyle/>
        <a:p>
          <a:endParaRPr lang="en-US"/>
        </a:p>
      </dgm:t>
    </dgm:pt>
    <dgm:pt modelId="{15221829-0CB4-4211-AB52-CF0C4837D71F}" type="sibTrans" cxnId="{04A6DE2C-EFAD-4099-9D56-AAD383DE1A51}">
      <dgm:prSet/>
      <dgm:spPr/>
      <dgm:t>
        <a:bodyPr/>
        <a:lstStyle/>
        <a:p>
          <a:endParaRPr lang="en-US"/>
        </a:p>
      </dgm:t>
    </dgm:pt>
    <dgm:pt modelId="{03967EBC-6E50-4564-BEBB-A5712E402EF7}">
      <dgm:prSet/>
      <dgm:spPr/>
      <dgm:t>
        <a:bodyPr/>
        <a:lstStyle/>
        <a:p>
          <a:r>
            <a:rPr lang="nl-NL"/>
            <a:t>Afscheid en intimiteit</a:t>
          </a:r>
          <a:endParaRPr lang="en-US"/>
        </a:p>
      </dgm:t>
    </dgm:pt>
    <dgm:pt modelId="{E73D01F4-18C3-40A9-B673-7933E9CC2511}" type="parTrans" cxnId="{3283502D-652B-4DF4-B2AD-3C30B0C0E185}">
      <dgm:prSet/>
      <dgm:spPr/>
      <dgm:t>
        <a:bodyPr/>
        <a:lstStyle/>
        <a:p>
          <a:endParaRPr lang="en-US"/>
        </a:p>
      </dgm:t>
    </dgm:pt>
    <dgm:pt modelId="{75FAEEB2-38DB-46E3-BEF4-7EFFE2480764}" type="sibTrans" cxnId="{3283502D-652B-4DF4-B2AD-3C30B0C0E185}">
      <dgm:prSet/>
      <dgm:spPr/>
      <dgm:t>
        <a:bodyPr/>
        <a:lstStyle/>
        <a:p>
          <a:endParaRPr lang="en-US"/>
        </a:p>
      </dgm:t>
    </dgm:pt>
    <dgm:pt modelId="{8D1DB6A5-1E90-4B49-86C3-9FEE980FE9D9}" type="pres">
      <dgm:prSet presAssocID="{AFFB6B50-833E-40A1-94F2-267004B38990}" presName="linear" presStyleCnt="0">
        <dgm:presLayoutVars>
          <dgm:animLvl val="lvl"/>
          <dgm:resizeHandles val="exact"/>
        </dgm:presLayoutVars>
      </dgm:prSet>
      <dgm:spPr/>
    </dgm:pt>
    <dgm:pt modelId="{E25E1A10-5561-497C-B53E-58933AB17ACD}" type="pres">
      <dgm:prSet presAssocID="{033D126D-3167-4B80-957A-CB6F79983DD4}" presName="parentText" presStyleLbl="node1" presStyleIdx="0" presStyleCnt="4">
        <dgm:presLayoutVars>
          <dgm:chMax val="0"/>
          <dgm:bulletEnabled val="1"/>
        </dgm:presLayoutVars>
      </dgm:prSet>
      <dgm:spPr/>
    </dgm:pt>
    <dgm:pt modelId="{C1DE3841-38C0-429E-8803-6561C92816EE}" type="pres">
      <dgm:prSet presAssocID="{279212B7-7285-42B1-B77A-B06BB1D70190}" presName="spacer" presStyleCnt="0"/>
      <dgm:spPr/>
    </dgm:pt>
    <dgm:pt modelId="{C8E21BD4-306A-4D6C-8F53-878882115823}" type="pres">
      <dgm:prSet presAssocID="{03BA4198-4DCE-4826-AA45-9A5A67ABED99}" presName="parentText" presStyleLbl="node1" presStyleIdx="1" presStyleCnt="4">
        <dgm:presLayoutVars>
          <dgm:chMax val="0"/>
          <dgm:bulletEnabled val="1"/>
        </dgm:presLayoutVars>
      </dgm:prSet>
      <dgm:spPr/>
    </dgm:pt>
    <dgm:pt modelId="{67395763-ED91-454F-B0B6-793E67099A82}" type="pres">
      <dgm:prSet presAssocID="{6D0358B0-9A95-4F81-9B8E-9BF011EDAC5B}" presName="spacer" presStyleCnt="0"/>
      <dgm:spPr/>
    </dgm:pt>
    <dgm:pt modelId="{E95313AE-0AE6-466A-A13C-8330162FF7C7}" type="pres">
      <dgm:prSet presAssocID="{E11E2C9E-68B6-44CF-A05D-92DA7105E27B}" presName="parentText" presStyleLbl="node1" presStyleIdx="2" presStyleCnt="4">
        <dgm:presLayoutVars>
          <dgm:chMax val="0"/>
          <dgm:bulletEnabled val="1"/>
        </dgm:presLayoutVars>
      </dgm:prSet>
      <dgm:spPr/>
    </dgm:pt>
    <dgm:pt modelId="{A31A4816-68DD-4859-8584-C076B7F17495}" type="pres">
      <dgm:prSet presAssocID="{15221829-0CB4-4211-AB52-CF0C4837D71F}" presName="spacer" presStyleCnt="0"/>
      <dgm:spPr/>
    </dgm:pt>
    <dgm:pt modelId="{944BF4FB-F46A-4F49-A536-A676571E93A5}" type="pres">
      <dgm:prSet presAssocID="{03967EBC-6E50-4564-BEBB-A5712E402EF7}" presName="parentText" presStyleLbl="node1" presStyleIdx="3" presStyleCnt="4">
        <dgm:presLayoutVars>
          <dgm:chMax val="0"/>
          <dgm:bulletEnabled val="1"/>
        </dgm:presLayoutVars>
      </dgm:prSet>
      <dgm:spPr/>
    </dgm:pt>
  </dgm:ptLst>
  <dgm:cxnLst>
    <dgm:cxn modelId="{04A6DE2C-EFAD-4099-9D56-AAD383DE1A51}" srcId="{AFFB6B50-833E-40A1-94F2-267004B38990}" destId="{E11E2C9E-68B6-44CF-A05D-92DA7105E27B}" srcOrd="2" destOrd="0" parTransId="{93862263-37EB-4859-B018-D2CE676C1773}" sibTransId="{15221829-0CB4-4211-AB52-CF0C4837D71F}"/>
    <dgm:cxn modelId="{3283502D-652B-4DF4-B2AD-3C30B0C0E185}" srcId="{AFFB6B50-833E-40A1-94F2-267004B38990}" destId="{03967EBC-6E50-4564-BEBB-A5712E402EF7}" srcOrd="3" destOrd="0" parTransId="{E73D01F4-18C3-40A9-B673-7933E9CC2511}" sibTransId="{75FAEEB2-38DB-46E3-BEF4-7EFFE2480764}"/>
    <dgm:cxn modelId="{FEC31B3E-94E6-4A40-ABB0-DA4B9DE0D6EF}" type="presOf" srcId="{AFFB6B50-833E-40A1-94F2-267004B38990}" destId="{8D1DB6A5-1E90-4B49-86C3-9FEE980FE9D9}" srcOrd="0" destOrd="0" presId="urn:microsoft.com/office/officeart/2005/8/layout/vList2"/>
    <dgm:cxn modelId="{FC2E0059-B9C0-4519-8BC5-BB35BC7A18E1}" srcId="{AFFB6B50-833E-40A1-94F2-267004B38990}" destId="{03BA4198-4DCE-4826-AA45-9A5A67ABED99}" srcOrd="1" destOrd="0" parTransId="{3D608F3C-A189-47BE-8F65-2A5267103437}" sibTransId="{6D0358B0-9A95-4F81-9B8E-9BF011EDAC5B}"/>
    <dgm:cxn modelId="{54391B87-B03F-452F-8E63-7D26FA4CB530}" type="presOf" srcId="{E11E2C9E-68B6-44CF-A05D-92DA7105E27B}" destId="{E95313AE-0AE6-466A-A13C-8330162FF7C7}" srcOrd="0" destOrd="0" presId="urn:microsoft.com/office/officeart/2005/8/layout/vList2"/>
    <dgm:cxn modelId="{F37B868E-4CE6-44A9-BAB8-A7C81BCC0269}" type="presOf" srcId="{033D126D-3167-4B80-957A-CB6F79983DD4}" destId="{E25E1A10-5561-497C-B53E-58933AB17ACD}" srcOrd="0" destOrd="0" presId="urn:microsoft.com/office/officeart/2005/8/layout/vList2"/>
    <dgm:cxn modelId="{F259C0D0-5312-48CF-93C6-91A24A551780}" srcId="{AFFB6B50-833E-40A1-94F2-267004B38990}" destId="{033D126D-3167-4B80-957A-CB6F79983DD4}" srcOrd="0" destOrd="0" parTransId="{441BABAB-9DD6-4FB5-B758-D05619CDBC6A}" sibTransId="{279212B7-7285-42B1-B77A-B06BB1D70190}"/>
    <dgm:cxn modelId="{EE5CB3EB-F5E2-4558-9355-13EDF08752F3}" type="presOf" srcId="{03967EBC-6E50-4564-BEBB-A5712E402EF7}" destId="{944BF4FB-F46A-4F49-A536-A676571E93A5}" srcOrd="0" destOrd="0" presId="urn:microsoft.com/office/officeart/2005/8/layout/vList2"/>
    <dgm:cxn modelId="{93607EF6-4687-4026-BF7E-EEE95E140783}" type="presOf" srcId="{03BA4198-4DCE-4826-AA45-9A5A67ABED99}" destId="{C8E21BD4-306A-4D6C-8F53-878882115823}" srcOrd="0" destOrd="0" presId="urn:microsoft.com/office/officeart/2005/8/layout/vList2"/>
    <dgm:cxn modelId="{CE78E389-970F-4609-9685-0ECD1BAF722D}" type="presParOf" srcId="{8D1DB6A5-1E90-4B49-86C3-9FEE980FE9D9}" destId="{E25E1A10-5561-497C-B53E-58933AB17ACD}" srcOrd="0" destOrd="0" presId="urn:microsoft.com/office/officeart/2005/8/layout/vList2"/>
    <dgm:cxn modelId="{40443D87-D9CE-41C8-8E02-3F763C153C55}" type="presParOf" srcId="{8D1DB6A5-1E90-4B49-86C3-9FEE980FE9D9}" destId="{C1DE3841-38C0-429E-8803-6561C92816EE}" srcOrd="1" destOrd="0" presId="urn:microsoft.com/office/officeart/2005/8/layout/vList2"/>
    <dgm:cxn modelId="{4D0E46D3-4250-40B0-BFE3-C0EDE3D5E8D1}" type="presParOf" srcId="{8D1DB6A5-1E90-4B49-86C3-9FEE980FE9D9}" destId="{C8E21BD4-306A-4D6C-8F53-878882115823}" srcOrd="2" destOrd="0" presId="urn:microsoft.com/office/officeart/2005/8/layout/vList2"/>
    <dgm:cxn modelId="{BE465AC5-205B-49FC-B8CA-30F6F6993F0B}" type="presParOf" srcId="{8D1DB6A5-1E90-4B49-86C3-9FEE980FE9D9}" destId="{67395763-ED91-454F-B0B6-793E67099A82}" srcOrd="3" destOrd="0" presId="urn:microsoft.com/office/officeart/2005/8/layout/vList2"/>
    <dgm:cxn modelId="{8BE3D812-2AA7-415B-AA4D-96714AED355A}" type="presParOf" srcId="{8D1DB6A5-1E90-4B49-86C3-9FEE980FE9D9}" destId="{E95313AE-0AE6-466A-A13C-8330162FF7C7}" srcOrd="4" destOrd="0" presId="urn:microsoft.com/office/officeart/2005/8/layout/vList2"/>
    <dgm:cxn modelId="{A2339BE0-8184-4E7A-B764-69E82634921F}" type="presParOf" srcId="{8D1DB6A5-1E90-4B49-86C3-9FEE980FE9D9}" destId="{A31A4816-68DD-4859-8584-C076B7F17495}" srcOrd="5" destOrd="0" presId="urn:microsoft.com/office/officeart/2005/8/layout/vList2"/>
    <dgm:cxn modelId="{6B67A510-EECE-4C00-9D8E-B23E85EDE2FC}" type="presParOf" srcId="{8D1DB6A5-1E90-4B49-86C3-9FEE980FE9D9}" destId="{944BF4FB-F46A-4F49-A536-A676571E93A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D8D6A-04F1-4E80-B3E4-0735A429DE68}">
      <dsp:nvSpPr>
        <dsp:cNvPr id="0" name=""/>
        <dsp:cNvSpPr/>
      </dsp:nvSpPr>
      <dsp:spPr>
        <a:xfrm>
          <a:off x="668000" y="805"/>
          <a:ext cx="2763453" cy="1658071"/>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Ontwikkeling van een volwassene verloopt niet zo voorspelbaar. Iedereen doorloopt het op zijn eigen manier</a:t>
          </a:r>
          <a:endParaRPr lang="en-US" sz="1900" kern="1200"/>
        </a:p>
      </dsp:txBody>
      <dsp:txXfrm>
        <a:off x="668000" y="805"/>
        <a:ext cx="2763453" cy="1658071"/>
      </dsp:txXfrm>
    </dsp:sp>
    <dsp:sp modelId="{FFCFC25D-3825-4677-B858-B8DA7FA57FE4}">
      <dsp:nvSpPr>
        <dsp:cNvPr id="0" name=""/>
        <dsp:cNvSpPr/>
      </dsp:nvSpPr>
      <dsp:spPr>
        <a:xfrm>
          <a:off x="3707798" y="805"/>
          <a:ext cx="2763453" cy="1658071"/>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Vanaf 30 wordt het haar bij mannen dunner</a:t>
          </a:r>
          <a:endParaRPr lang="en-US" sz="1900" kern="1200"/>
        </a:p>
      </dsp:txBody>
      <dsp:txXfrm>
        <a:off x="3707798" y="805"/>
        <a:ext cx="2763453" cy="1658071"/>
      </dsp:txXfrm>
    </dsp:sp>
    <dsp:sp modelId="{75AB9DBE-BBBF-488C-9984-0B44855FBE19}">
      <dsp:nvSpPr>
        <dsp:cNvPr id="0" name=""/>
        <dsp:cNvSpPr/>
      </dsp:nvSpPr>
      <dsp:spPr>
        <a:xfrm>
          <a:off x="6747596" y="805"/>
          <a:ext cx="2763453" cy="1658071"/>
        </a:xfrm>
        <a:prstGeom prst="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Rond 35 hoopt vet zich op en neemt spiermassa af</a:t>
          </a:r>
          <a:endParaRPr lang="en-US" sz="1900" kern="1200"/>
        </a:p>
      </dsp:txBody>
      <dsp:txXfrm>
        <a:off x="6747596" y="805"/>
        <a:ext cx="2763453" cy="1658071"/>
      </dsp:txXfrm>
    </dsp:sp>
    <dsp:sp modelId="{C1696B3D-C698-49B4-BF15-0224E947F01A}">
      <dsp:nvSpPr>
        <dsp:cNvPr id="0" name=""/>
        <dsp:cNvSpPr/>
      </dsp:nvSpPr>
      <dsp:spPr>
        <a:xfrm>
          <a:off x="668000" y="1935222"/>
          <a:ext cx="2763453" cy="1658071"/>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Soms rond de 40 een midlifecrisis</a:t>
          </a:r>
          <a:endParaRPr lang="en-US" sz="1900" kern="1200"/>
        </a:p>
      </dsp:txBody>
      <dsp:txXfrm>
        <a:off x="668000" y="1935222"/>
        <a:ext cx="2763453" cy="1658071"/>
      </dsp:txXfrm>
    </dsp:sp>
    <dsp:sp modelId="{EECDC840-2FF4-4740-8238-E885BDA02CDE}">
      <dsp:nvSpPr>
        <dsp:cNvPr id="0" name=""/>
        <dsp:cNvSpPr/>
      </dsp:nvSpPr>
      <dsp:spPr>
        <a:xfrm>
          <a:off x="3707798" y="1935222"/>
          <a:ext cx="2763453" cy="1658071"/>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b="1" kern="1200"/>
            <a:t>Formeel-operationeel</a:t>
          </a:r>
          <a:r>
            <a:rPr lang="nl-NL" sz="1900" kern="1200"/>
            <a:t> denken: abstract, flexibel en complex over ideeën en problemen nadenken (niet iedereen bereikt dit!)</a:t>
          </a:r>
          <a:endParaRPr lang="en-US" sz="1900" kern="1200"/>
        </a:p>
      </dsp:txBody>
      <dsp:txXfrm>
        <a:off x="3707798" y="1935222"/>
        <a:ext cx="2763453" cy="1658071"/>
      </dsp:txXfrm>
    </dsp:sp>
    <dsp:sp modelId="{4AEC8C6A-7133-4C2E-8380-11C93A777F6E}">
      <dsp:nvSpPr>
        <dsp:cNvPr id="0" name=""/>
        <dsp:cNvSpPr/>
      </dsp:nvSpPr>
      <dsp:spPr>
        <a:xfrm>
          <a:off x="6747596" y="1935222"/>
          <a:ext cx="2763453" cy="1658071"/>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Spitsuur van het leven.</a:t>
          </a:r>
          <a:endParaRPr lang="en-US" sz="1900" kern="1200"/>
        </a:p>
      </dsp:txBody>
      <dsp:txXfrm>
        <a:off x="6747596" y="1935222"/>
        <a:ext cx="2763453" cy="1658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6E030-4561-4AF7-A712-A85E3A56AEE8}">
      <dsp:nvSpPr>
        <dsp:cNvPr id="0" name=""/>
        <dsp:cNvSpPr/>
      </dsp:nvSpPr>
      <dsp:spPr>
        <a:xfrm>
          <a:off x="0" y="482417"/>
          <a:ext cx="6305550" cy="722474"/>
        </a:xfrm>
        <a:prstGeom prst="round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Mensen voelen en gedragen zich vaak veel langer ‘jong’</a:t>
          </a:r>
          <a:endParaRPr lang="en-US" sz="1900" kern="1200"/>
        </a:p>
      </dsp:txBody>
      <dsp:txXfrm>
        <a:off x="35268" y="517685"/>
        <a:ext cx="6235014" cy="651938"/>
      </dsp:txXfrm>
    </dsp:sp>
    <dsp:sp modelId="{222D7A9E-8EF7-49A5-9362-DFC7C58651C7}">
      <dsp:nvSpPr>
        <dsp:cNvPr id="0" name=""/>
        <dsp:cNvSpPr/>
      </dsp:nvSpPr>
      <dsp:spPr>
        <a:xfrm>
          <a:off x="0" y="1259612"/>
          <a:ext cx="6305550" cy="722474"/>
        </a:xfrm>
        <a:prstGeom prst="roundRect">
          <a:avLst/>
        </a:prstGeom>
        <a:solidFill>
          <a:schemeClr val="accent2">
            <a:hueOff val="1247732"/>
            <a:satOff val="7101"/>
            <a:lumOff val="219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Reactiesnelheid neemt af, gezichtsvermogen</a:t>
          </a:r>
          <a:endParaRPr lang="en-US" sz="1900" kern="1200"/>
        </a:p>
      </dsp:txBody>
      <dsp:txXfrm>
        <a:off x="35268" y="1294880"/>
        <a:ext cx="6235014" cy="651938"/>
      </dsp:txXfrm>
    </dsp:sp>
    <dsp:sp modelId="{DFB72AD2-DAFA-4280-A1A9-4122D16E7255}">
      <dsp:nvSpPr>
        <dsp:cNvPr id="0" name=""/>
        <dsp:cNvSpPr/>
      </dsp:nvSpPr>
      <dsp:spPr>
        <a:xfrm>
          <a:off x="0" y="2036807"/>
          <a:ext cx="6305550" cy="722474"/>
        </a:xfrm>
        <a:prstGeom prst="roundRect">
          <a:avLst/>
        </a:prstGeom>
        <a:solidFill>
          <a:schemeClr val="accent2">
            <a:hueOff val="2495465"/>
            <a:satOff val="14202"/>
            <a:lumOff val="439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Pijnlijke knieën, heupen, ruggenwervels </a:t>
          </a:r>
          <a:r>
            <a:rPr lang="nl-NL" sz="1900" b="1" kern="1200"/>
            <a:t>(artrose)</a:t>
          </a:r>
          <a:endParaRPr lang="en-US" sz="1900" kern="1200"/>
        </a:p>
      </dsp:txBody>
      <dsp:txXfrm>
        <a:off x="35268" y="2072075"/>
        <a:ext cx="6235014" cy="651938"/>
      </dsp:txXfrm>
    </dsp:sp>
    <dsp:sp modelId="{EE1C9CC9-419A-434A-AB1F-193825AE13EB}">
      <dsp:nvSpPr>
        <dsp:cNvPr id="0" name=""/>
        <dsp:cNvSpPr/>
      </dsp:nvSpPr>
      <dsp:spPr>
        <a:xfrm>
          <a:off x="0" y="2814002"/>
          <a:ext cx="6305550" cy="722474"/>
        </a:xfrm>
        <a:prstGeom prst="roundRect">
          <a:avLst/>
        </a:prstGeom>
        <a:solidFill>
          <a:schemeClr val="accent2">
            <a:hueOff val="3743197"/>
            <a:satOff val="21302"/>
            <a:lumOff val="658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Overgang door afname hormoonproductie. Menstruatie stopt: menopauze</a:t>
          </a:r>
          <a:endParaRPr lang="en-US" sz="1900" kern="1200"/>
        </a:p>
      </dsp:txBody>
      <dsp:txXfrm>
        <a:off x="35268" y="2849270"/>
        <a:ext cx="6235014" cy="651938"/>
      </dsp:txXfrm>
    </dsp:sp>
    <dsp:sp modelId="{2D1BA8D6-FA0F-4900-BD42-8FA3AC01ABAC}">
      <dsp:nvSpPr>
        <dsp:cNvPr id="0" name=""/>
        <dsp:cNvSpPr/>
      </dsp:nvSpPr>
      <dsp:spPr>
        <a:xfrm>
          <a:off x="0" y="3591197"/>
          <a:ext cx="6305550" cy="722474"/>
        </a:xfrm>
        <a:prstGeom prst="roundRect">
          <a:avLst/>
        </a:prstGeom>
        <a:solidFill>
          <a:schemeClr val="accent2">
            <a:hueOff val="4990929"/>
            <a:satOff val="28403"/>
            <a:lumOff val="878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Bij man: testosteronpeil minder: </a:t>
          </a:r>
          <a:r>
            <a:rPr lang="nl-NL" sz="1900" b="1" kern="1200"/>
            <a:t>penopauze</a:t>
          </a:r>
          <a:endParaRPr lang="en-US" sz="1900" kern="1200"/>
        </a:p>
      </dsp:txBody>
      <dsp:txXfrm>
        <a:off x="35268" y="3626465"/>
        <a:ext cx="6235014" cy="651938"/>
      </dsp:txXfrm>
    </dsp:sp>
    <dsp:sp modelId="{E32DDDB0-E5D3-44AD-AB46-CF0A1F27675B}">
      <dsp:nvSpPr>
        <dsp:cNvPr id="0" name=""/>
        <dsp:cNvSpPr/>
      </dsp:nvSpPr>
      <dsp:spPr>
        <a:xfrm>
          <a:off x="0" y="4368392"/>
          <a:ext cx="6305550" cy="722474"/>
        </a:xfrm>
        <a:prstGeom prst="roundRect">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nl-NL" sz="1900" kern="1200"/>
            <a:t>Sociaal-emotioneel: rollen verschuiven. Kinderen de deur uit,</a:t>
          </a:r>
          <a:br>
            <a:rPr lang="nl-NL" sz="1900" kern="1200"/>
          </a:br>
          <a:r>
            <a:rPr lang="nl-NL" sz="1900" kern="1200"/>
            <a:t>       meer tijd voor hobby’s, kleinkinderen. Met pensioen gaan.</a:t>
          </a:r>
          <a:endParaRPr lang="en-US" sz="1900" kern="1200"/>
        </a:p>
      </dsp:txBody>
      <dsp:txXfrm>
        <a:off x="35268" y="4403660"/>
        <a:ext cx="6235014" cy="651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E1A10-5561-497C-B53E-58933AB17ACD}">
      <dsp:nvSpPr>
        <dsp:cNvPr id="0" name=""/>
        <dsp:cNvSpPr/>
      </dsp:nvSpPr>
      <dsp:spPr>
        <a:xfrm>
          <a:off x="0" y="134431"/>
          <a:ext cx="6305550" cy="1254825"/>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Zichtbare veroudering</a:t>
          </a:r>
          <a:endParaRPr lang="en-US" sz="3300" kern="1200"/>
        </a:p>
      </dsp:txBody>
      <dsp:txXfrm>
        <a:off x="61256" y="195687"/>
        <a:ext cx="6183038" cy="1132313"/>
      </dsp:txXfrm>
    </dsp:sp>
    <dsp:sp modelId="{C8E21BD4-306A-4D6C-8F53-878882115823}">
      <dsp:nvSpPr>
        <dsp:cNvPr id="0" name=""/>
        <dsp:cNvSpPr/>
      </dsp:nvSpPr>
      <dsp:spPr>
        <a:xfrm>
          <a:off x="0" y="1484297"/>
          <a:ext cx="6305550" cy="1254825"/>
        </a:xfrm>
        <a:prstGeom prst="roundRect">
          <a:avLst/>
        </a:prstGeom>
        <a:solidFill>
          <a:schemeClr val="accent5">
            <a:hueOff val="6371560"/>
            <a:satOff val="-13612"/>
            <a:lumOff val="-568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Afnemende hersencapaciteit</a:t>
          </a:r>
          <a:endParaRPr lang="en-US" sz="3300" kern="1200"/>
        </a:p>
      </dsp:txBody>
      <dsp:txXfrm>
        <a:off x="61256" y="1545553"/>
        <a:ext cx="6183038" cy="1132313"/>
      </dsp:txXfrm>
    </dsp:sp>
    <dsp:sp modelId="{E95313AE-0AE6-466A-A13C-8330162FF7C7}">
      <dsp:nvSpPr>
        <dsp:cNvPr id="0" name=""/>
        <dsp:cNvSpPr/>
      </dsp:nvSpPr>
      <dsp:spPr>
        <a:xfrm>
          <a:off x="0" y="2834162"/>
          <a:ext cx="6305550" cy="1254825"/>
        </a:xfrm>
        <a:prstGeom prst="roundRect">
          <a:avLst/>
        </a:prstGeom>
        <a:solidFill>
          <a:schemeClr val="accent5">
            <a:hueOff val="12743121"/>
            <a:satOff val="-27225"/>
            <a:lumOff val="-1137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Nieuwe rollen. Participeren in de samenleving blijft hierbij belangrijk</a:t>
          </a:r>
          <a:endParaRPr lang="en-US" sz="3300" kern="1200"/>
        </a:p>
      </dsp:txBody>
      <dsp:txXfrm>
        <a:off x="61256" y="2895418"/>
        <a:ext cx="6183038" cy="1132313"/>
      </dsp:txXfrm>
    </dsp:sp>
    <dsp:sp modelId="{944BF4FB-F46A-4F49-A536-A676571E93A5}">
      <dsp:nvSpPr>
        <dsp:cNvPr id="0" name=""/>
        <dsp:cNvSpPr/>
      </dsp:nvSpPr>
      <dsp:spPr>
        <a:xfrm>
          <a:off x="0" y="4184027"/>
          <a:ext cx="6305550" cy="1254825"/>
        </a:xfrm>
        <a:prstGeom prst="roundRect">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NL" sz="3300" kern="1200"/>
            <a:t>Afscheid en intimiteit</a:t>
          </a:r>
          <a:endParaRPr lang="en-US" sz="3300" kern="1200"/>
        </a:p>
      </dsp:txBody>
      <dsp:txXfrm>
        <a:off x="61256" y="4245283"/>
        <a:ext cx="618303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10CC1-D26F-4190-B33C-B229B5DFAE7C}" type="datetimeFigureOut">
              <a:rPr lang="nl-NL" smtClean="0"/>
              <a:t>21-10-2019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557DF-BB9B-4EEC-AC15-AF19F90335AD}" type="slidenum">
              <a:rPr lang="nl-NL" smtClean="0"/>
              <a:t>‹nr.›</a:t>
            </a:fld>
            <a:endParaRPr lang="nl-NL"/>
          </a:p>
        </p:txBody>
      </p:sp>
    </p:spTree>
    <p:extLst>
      <p:ext uri="{BB962C8B-B14F-4D97-AF65-F5344CB8AC3E}">
        <p14:creationId xmlns:p14="http://schemas.microsoft.com/office/powerpoint/2010/main" val="708599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Puber en adolescent, weten ze nog hoe de ontwikkeling verloopt en wat de verschillen zijn? </a:t>
            </a:r>
          </a:p>
        </p:txBody>
      </p:sp>
      <p:sp>
        <p:nvSpPr>
          <p:cNvPr id="4" name="Tijdelijke aanduiding voor dianummer 3"/>
          <p:cNvSpPr>
            <a:spLocks noGrp="1"/>
          </p:cNvSpPr>
          <p:nvPr>
            <p:ph type="sldNum" sz="quarter" idx="5"/>
          </p:nvPr>
        </p:nvSpPr>
        <p:spPr/>
        <p:txBody>
          <a:bodyPr/>
          <a:lstStyle/>
          <a:p>
            <a:fld id="{A01557DF-BB9B-4EEC-AC15-AF19F90335AD}" type="slidenum">
              <a:rPr lang="nl-NL" smtClean="0"/>
              <a:t>2</a:t>
            </a:fld>
            <a:endParaRPr lang="nl-NL"/>
          </a:p>
        </p:txBody>
      </p:sp>
    </p:spTree>
    <p:extLst>
      <p:ext uri="{BB962C8B-B14F-4D97-AF65-F5344CB8AC3E}">
        <p14:creationId xmlns:p14="http://schemas.microsoft.com/office/powerpoint/2010/main" val="119068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10/21/2019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10/21/2019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257300" y="2909102"/>
            <a:ext cx="4800600" cy="299639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10/21/2019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10/21/2019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10/21/2019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B3EB8-4334-4AD5-98D8-17E1EEF00DDD}"/>
              </a:ext>
            </a:extLst>
          </p:cNvPr>
          <p:cNvSpPr>
            <a:spLocks noGrp="1"/>
          </p:cNvSpPr>
          <p:nvPr>
            <p:ph type="ctrTitle"/>
          </p:nvPr>
        </p:nvSpPr>
        <p:spPr/>
        <p:txBody>
          <a:bodyPr/>
          <a:lstStyle/>
          <a:p>
            <a:r>
              <a:rPr lang="nl-NL" dirty="0"/>
              <a:t>Ontwikkelingspsychologie</a:t>
            </a:r>
          </a:p>
        </p:txBody>
      </p:sp>
      <p:sp>
        <p:nvSpPr>
          <p:cNvPr id="3" name="Ondertitel 2">
            <a:extLst>
              <a:ext uri="{FF2B5EF4-FFF2-40B4-BE49-F238E27FC236}">
                <a16:creationId xmlns:a16="http://schemas.microsoft.com/office/drawing/2014/main" id="{D861CF1F-2688-4569-9470-744CD71042E7}"/>
              </a:ext>
            </a:extLst>
          </p:cNvPr>
          <p:cNvSpPr>
            <a:spLocks noGrp="1"/>
          </p:cNvSpPr>
          <p:nvPr>
            <p:ph type="subTitle" idx="1"/>
          </p:nvPr>
        </p:nvSpPr>
        <p:spPr/>
        <p:txBody>
          <a:bodyPr/>
          <a:lstStyle/>
          <a:p>
            <a:r>
              <a:rPr lang="nl-NL" dirty="0"/>
              <a:t>Les 7</a:t>
            </a:r>
          </a:p>
        </p:txBody>
      </p:sp>
    </p:spTree>
    <p:extLst>
      <p:ext uri="{BB962C8B-B14F-4D97-AF65-F5344CB8AC3E}">
        <p14:creationId xmlns:p14="http://schemas.microsoft.com/office/powerpoint/2010/main" val="1162701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2C3B48-99E5-4B5C-8E49-15C2A9552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el 5">
            <a:extLst>
              <a:ext uri="{FF2B5EF4-FFF2-40B4-BE49-F238E27FC236}">
                <a16:creationId xmlns:a16="http://schemas.microsoft.com/office/drawing/2014/main" id="{CCD99742-F169-4B9D-9605-7555C0B3EF5C}"/>
              </a:ext>
            </a:extLst>
          </p:cNvPr>
          <p:cNvSpPr>
            <a:spLocks noGrp="1"/>
          </p:cNvSpPr>
          <p:nvPr>
            <p:ph type="title"/>
          </p:nvPr>
        </p:nvSpPr>
        <p:spPr>
          <a:xfrm>
            <a:off x="8050787" y="482321"/>
            <a:ext cx="3656581" cy="5571625"/>
          </a:xfrm>
        </p:spPr>
        <p:txBody>
          <a:bodyPr anchor="ctr">
            <a:normAutofit/>
          </a:bodyPr>
          <a:lstStyle/>
          <a:p>
            <a:r>
              <a:rPr lang="nl-NL" dirty="0"/>
              <a:t>De oudere 60 en ouder</a:t>
            </a:r>
          </a:p>
        </p:txBody>
      </p:sp>
      <p:sp>
        <p:nvSpPr>
          <p:cNvPr id="15" name="Freeform 10">
            <a:extLst>
              <a:ext uri="{FF2B5EF4-FFF2-40B4-BE49-F238E27FC236}">
                <a16:creationId xmlns:a16="http://schemas.microsoft.com/office/drawing/2014/main" id="{C67B4E51-3288-4A1F-A92C-87C9401ED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7" name="Rectangle 16">
            <a:extLst>
              <a:ext uri="{FF2B5EF4-FFF2-40B4-BE49-F238E27FC236}">
                <a16:creationId xmlns:a16="http://schemas.microsoft.com/office/drawing/2014/main" id="{D3E95A6B-F840-413C-9E78-C33C02FFA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ijdelijke aanduiding voor inhoud 2">
            <a:extLst>
              <a:ext uri="{FF2B5EF4-FFF2-40B4-BE49-F238E27FC236}">
                <a16:creationId xmlns:a16="http://schemas.microsoft.com/office/drawing/2014/main" id="{9871EBC1-6EB7-4A2E-B75A-F2A864FFBF97}"/>
              </a:ext>
            </a:extLst>
          </p:cNvPr>
          <p:cNvGraphicFramePr>
            <a:graphicFrameLocks noGrp="1"/>
          </p:cNvGraphicFramePr>
          <p:nvPr>
            <p:ph idx="1"/>
            <p:extLst>
              <p:ext uri="{D42A27DB-BD31-4B8C-83A1-F6EECF244321}">
                <p14:modId xmlns:p14="http://schemas.microsoft.com/office/powerpoint/2010/main" val="3939497025"/>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7279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23CD5-4422-40E0-8CA0-ABB085D87501}"/>
              </a:ext>
            </a:extLst>
          </p:cNvPr>
          <p:cNvSpPr>
            <a:spLocks noGrp="1"/>
          </p:cNvSpPr>
          <p:nvPr>
            <p:ph type="title"/>
          </p:nvPr>
        </p:nvSpPr>
        <p:spPr>
          <a:xfrm>
            <a:off x="1024128" y="240659"/>
            <a:ext cx="9720072" cy="1499616"/>
          </a:xfrm>
        </p:spPr>
        <p:txBody>
          <a:bodyPr/>
          <a:lstStyle/>
          <a:p>
            <a:r>
              <a:rPr lang="nl-NL" dirty="0"/>
              <a:t>Ouderdom (60 jaar - overlijden</a:t>
            </a:r>
          </a:p>
        </p:txBody>
      </p:sp>
      <p:pic>
        <p:nvPicPr>
          <p:cNvPr id="4" name="Tijdelijke aanduiding voor inhoud 3">
            <a:extLst>
              <a:ext uri="{FF2B5EF4-FFF2-40B4-BE49-F238E27FC236}">
                <a16:creationId xmlns:a16="http://schemas.microsoft.com/office/drawing/2014/main" id="{9FF0EE25-EF96-4A1E-9DE8-7FE054085C7C}"/>
              </a:ext>
            </a:extLst>
          </p:cNvPr>
          <p:cNvPicPr>
            <a:picLocks noGrp="1" noChangeAspect="1"/>
          </p:cNvPicPr>
          <p:nvPr>
            <p:ph idx="1"/>
          </p:nvPr>
        </p:nvPicPr>
        <p:blipFill>
          <a:blip r:embed="rId2"/>
          <a:stretch>
            <a:fillRect/>
          </a:stretch>
        </p:blipFill>
        <p:spPr>
          <a:xfrm>
            <a:off x="0" y="1740275"/>
            <a:ext cx="4352925" cy="2905125"/>
          </a:xfrm>
          <a:prstGeom prst="rect">
            <a:avLst/>
          </a:prstGeom>
        </p:spPr>
      </p:pic>
      <p:sp>
        <p:nvSpPr>
          <p:cNvPr id="5" name="Tekstvak 4">
            <a:extLst>
              <a:ext uri="{FF2B5EF4-FFF2-40B4-BE49-F238E27FC236}">
                <a16:creationId xmlns:a16="http://schemas.microsoft.com/office/drawing/2014/main" id="{D4645C93-41F0-463C-92D0-2BC8C42CB333}"/>
              </a:ext>
            </a:extLst>
          </p:cNvPr>
          <p:cNvSpPr txBox="1"/>
          <p:nvPr/>
        </p:nvSpPr>
        <p:spPr>
          <a:xfrm>
            <a:off x="798236" y="1370943"/>
            <a:ext cx="2756452" cy="369332"/>
          </a:xfrm>
          <a:prstGeom prst="rect">
            <a:avLst/>
          </a:prstGeom>
          <a:noFill/>
        </p:spPr>
        <p:txBody>
          <a:bodyPr wrap="square" rtlCol="0">
            <a:spAutoFit/>
          </a:bodyPr>
          <a:lstStyle/>
          <a:p>
            <a:r>
              <a:rPr lang="nl-NL" dirty="0"/>
              <a:t>Lichamelijke ontwikkeling:</a:t>
            </a:r>
          </a:p>
        </p:txBody>
      </p:sp>
      <p:pic>
        <p:nvPicPr>
          <p:cNvPr id="6" name="Afbeelding 5">
            <a:extLst>
              <a:ext uri="{FF2B5EF4-FFF2-40B4-BE49-F238E27FC236}">
                <a16:creationId xmlns:a16="http://schemas.microsoft.com/office/drawing/2014/main" id="{5AA31772-A760-4C9C-81ED-FF274599388A}"/>
              </a:ext>
            </a:extLst>
          </p:cNvPr>
          <p:cNvPicPr>
            <a:picLocks noChangeAspect="1"/>
          </p:cNvPicPr>
          <p:nvPr/>
        </p:nvPicPr>
        <p:blipFill>
          <a:blip r:embed="rId3"/>
          <a:stretch>
            <a:fillRect/>
          </a:stretch>
        </p:blipFill>
        <p:spPr>
          <a:xfrm>
            <a:off x="2149855" y="5025642"/>
            <a:ext cx="4429125" cy="1685925"/>
          </a:xfrm>
          <a:prstGeom prst="rect">
            <a:avLst/>
          </a:prstGeom>
        </p:spPr>
      </p:pic>
      <p:sp>
        <p:nvSpPr>
          <p:cNvPr id="7" name="Tekstvak 6">
            <a:extLst>
              <a:ext uri="{FF2B5EF4-FFF2-40B4-BE49-F238E27FC236}">
                <a16:creationId xmlns:a16="http://schemas.microsoft.com/office/drawing/2014/main" id="{86AD8986-321D-4D96-9A9E-BBEC922D8F04}"/>
              </a:ext>
            </a:extLst>
          </p:cNvPr>
          <p:cNvSpPr txBox="1"/>
          <p:nvPr/>
        </p:nvSpPr>
        <p:spPr>
          <a:xfrm>
            <a:off x="2681909" y="4650855"/>
            <a:ext cx="2888974" cy="369332"/>
          </a:xfrm>
          <a:prstGeom prst="rect">
            <a:avLst/>
          </a:prstGeom>
          <a:noFill/>
        </p:spPr>
        <p:txBody>
          <a:bodyPr wrap="square" rtlCol="0">
            <a:spAutoFit/>
          </a:bodyPr>
          <a:lstStyle/>
          <a:p>
            <a:r>
              <a:rPr lang="nl-NL" dirty="0"/>
              <a:t>Cognitieve ontwikkeling:</a:t>
            </a:r>
          </a:p>
        </p:txBody>
      </p:sp>
      <p:pic>
        <p:nvPicPr>
          <p:cNvPr id="8" name="Afbeelding 7">
            <a:extLst>
              <a:ext uri="{FF2B5EF4-FFF2-40B4-BE49-F238E27FC236}">
                <a16:creationId xmlns:a16="http://schemas.microsoft.com/office/drawing/2014/main" id="{FBC5AC72-03E6-43A7-B1C0-4D9439DF2C21}"/>
              </a:ext>
            </a:extLst>
          </p:cNvPr>
          <p:cNvPicPr>
            <a:picLocks noChangeAspect="1"/>
          </p:cNvPicPr>
          <p:nvPr/>
        </p:nvPicPr>
        <p:blipFill>
          <a:blip r:embed="rId4"/>
          <a:stretch>
            <a:fillRect/>
          </a:stretch>
        </p:blipFill>
        <p:spPr>
          <a:xfrm>
            <a:off x="6855826" y="2055950"/>
            <a:ext cx="4810125" cy="4124325"/>
          </a:xfrm>
          <a:prstGeom prst="rect">
            <a:avLst/>
          </a:prstGeom>
        </p:spPr>
      </p:pic>
      <p:sp>
        <p:nvSpPr>
          <p:cNvPr id="9" name="Tekstvak 8">
            <a:extLst>
              <a:ext uri="{FF2B5EF4-FFF2-40B4-BE49-F238E27FC236}">
                <a16:creationId xmlns:a16="http://schemas.microsoft.com/office/drawing/2014/main" id="{33329E7B-4770-44E4-B39E-3D9E5FA08354}"/>
              </a:ext>
            </a:extLst>
          </p:cNvPr>
          <p:cNvSpPr txBox="1"/>
          <p:nvPr/>
        </p:nvSpPr>
        <p:spPr>
          <a:xfrm>
            <a:off x="6930887" y="1559849"/>
            <a:ext cx="4039205" cy="369332"/>
          </a:xfrm>
          <a:prstGeom prst="rect">
            <a:avLst/>
          </a:prstGeom>
          <a:noFill/>
        </p:spPr>
        <p:txBody>
          <a:bodyPr wrap="square" rtlCol="0">
            <a:spAutoFit/>
          </a:bodyPr>
          <a:lstStyle/>
          <a:p>
            <a:r>
              <a:rPr lang="nl-NL" dirty="0"/>
              <a:t>Sociale/persoonlijke ontwikkeling:</a:t>
            </a:r>
          </a:p>
        </p:txBody>
      </p:sp>
    </p:spTree>
    <p:extLst>
      <p:ext uri="{BB962C8B-B14F-4D97-AF65-F5344CB8AC3E}">
        <p14:creationId xmlns:p14="http://schemas.microsoft.com/office/powerpoint/2010/main" val="3409703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F12C7-991C-4D88-AA20-51FEB9AC98BA}"/>
              </a:ext>
            </a:extLst>
          </p:cNvPr>
          <p:cNvSpPr>
            <a:spLocks noGrp="1"/>
          </p:cNvSpPr>
          <p:nvPr>
            <p:ph type="title"/>
          </p:nvPr>
        </p:nvSpPr>
        <p:spPr>
          <a:xfrm>
            <a:off x="1186543" y="132013"/>
            <a:ext cx="8534399" cy="1413758"/>
          </a:xfrm>
        </p:spPr>
        <p:txBody>
          <a:bodyPr anchor="b">
            <a:normAutofit/>
          </a:bodyPr>
          <a:lstStyle/>
          <a:p>
            <a:pPr algn="ctr"/>
            <a:r>
              <a:rPr lang="nl-NL" sz="4400" dirty="0"/>
              <a:t>Eindopdracht les 9 inleveren</a:t>
            </a:r>
          </a:p>
        </p:txBody>
      </p:sp>
      <p:sp>
        <p:nvSpPr>
          <p:cNvPr id="3" name="Tijdelijke aanduiding voor inhoud 2">
            <a:extLst>
              <a:ext uri="{FF2B5EF4-FFF2-40B4-BE49-F238E27FC236}">
                <a16:creationId xmlns:a16="http://schemas.microsoft.com/office/drawing/2014/main" id="{6F29EA63-90BD-45F5-BF61-C4C90526FD34}"/>
              </a:ext>
            </a:extLst>
          </p:cNvPr>
          <p:cNvSpPr>
            <a:spLocks noGrp="1"/>
          </p:cNvSpPr>
          <p:nvPr>
            <p:ph idx="1"/>
          </p:nvPr>
        </p:nvSpPr>
        <p:spPr>
          <a:xfrm>
            <a:off x="1578428" y="1763487"/>
            <a:ext cx="8784771" cy="4083450"/>
          </a:xfrm>
        </p:spPr>
        <p:txBody>
          <a:bodyPr>
            <a:normAutofit/>
          </a:bodyPr>
          <a:lstStyle/>
          <a:p>
            <a:pPr marL="0" indent="0">
              <a:lnSpc>
                <a:spcPct val="100000"/>
              </a:lnSpc>
              <a:buNone/>
            </a:pPr>
            <a:r>
              <a:rPr lang="nl-NL" sz="1600" dirty="0"/>
              <a:t>Individuele opdracht: Verslag en Pitch</a:t>
            </a:r>
          </a:p>
          <a:p>
            <a:pPr marL="0" indent="0">
              <a:lnSpc>
                <a:spcPct val="100000"/>
              </a:lnSpc>
              <a:buNone/>
            </a:pPr>
            <a:r>
              <a:rPr lang="nl-NL" sz="1600" dirty="0"/>
              <a:t> twee a4,</a:t>
            </a:r>
          </a:p>
          <a:p>
            <a:pPr>
              <a:lnSpc>
                <a:spcPct val="100000"/>
              </a:lnSpc>
              <a:buFontTx/>
              <a:buChar char="-"/>
            </a:pPr>
            <a:r>
              <a:rPr lang="nl-NL" sz="1600" dirty="0"/>
              <a:t>Omschrijf wat voor jou nieuw was m.b.t. het onderwerp </a:t>
            </a:r>
          </a:p>
          <a:p>
            <a:pPr>
              <a:lnSpc>
                <a:spcPct val="100000"/>
              </a:lnSpc>
              <a:buFontTx/>
              <a:buChar char="-"/>
            </a:pPr>
            <a:r>
              <a:rPr lang="nl-NL" sz="1600" dirty="0"/>
              <a:t>Wat heb jij persoonlijk geleerd over het onderwerp</a:t>
            </a:r>
          </a:p>
          <a:p>
            <a:pPr>
              <a:lnSpc>
                <a:spcPct val="100000"/>
              </a:lnSpc>
              <a:buFontTx/>
              <a:buChar char="-"/>
            </a:pPr>
            <a:r>
              <a:rPr lang="nl-NL" sz="1600" dirty="0"/>
              <a:t>Beschrijf hoe je te werk bent gegaan om dit onderwerp je eigen te maken</a:t>
            </a:r>
          </a:p>
          <a:p>
            <a:pPr>
              <a:lnSpc>
                <a:spcPct val="100000"/>
              </a:lnSpc>
              <a:buFontTx/>
              <a:buChar char="-"/>
            </a:pPr>
            <a:r>
              <a:rPr lang="nl-NL" sz="1600" dirty="0"/>
              <a:t>Heb je het gevoel dat je het uiterste uit jezelf hebt gehaald?</a:t>
            </a:r>
          </a:p>
          <a:p>
            <a:pPr>
              <a:lnSpc>
                <a:spcPct val="100000"/>
              </a:lnSpc>
              <a:buFontTx/>
              <a:buChar char="-"/>
            </a:pPr>
            <a:r>
              <a:rPr lang="nl-NL" sz="1600" dirty="0"/>
              <a:t>Hoe ben je omgegaan met het geven van je mening?</a:t>
            </a:r>
          </a:p>
          <a:p>
            <a:pPr>
              <a:lnSpc>
                <a:spcPct val="100000"/>
              </a:lnSpc>
              <a:buFontTx/>
              <a:buChar char="-"/>
            </a:pPr>
            <a:r>
              <a:rPr lang="nl-NL" sz="1600" dirty="0"/>
              <a:t>Hoe ging je om met de mening van een ander?</a:t>
            </a:r>
          </a:p>
          <a:p>
            <a:pPr>
              <a:lnSpc>
                <a:spcPct val="100000"/>
              </a:lnSpc>
              <a:buFontTx/>
              <a:buChar char="-"/>
            </a:pPr>
            <a:r>
              <a:rPr lang="nl-NL" sz="1600" dirty="0"/>
              <a:t>Wat kun je vertellen over de manier waarop je hebt samengewerkt tijdens de lessen?</a:t>
            </a:r>
          </a:p>
          <a:p>
            <a:pPr>
              <a:lnSpc>
                <a:spcPct val="100000"/>
              </a:lnSpc>
              <a:buFontTx/>
              <a:buChar char="-"/>
            </a:pPr>
            <a:r>
              <a:rPr lang="nl-NL" sz="1600" dirty="0"/>
              <a:t>Waar ben je tegenaan gelopen tijdens het verwerken van het onderwerp?</a:t>
            </a:r>
          </a:p>
          <a:p>
            <a:pPr>
              <a:lnSpc>
                <a:spcPct val="100000"/>
              </a:lnSpc>
              <a:buFontTx/>
              <a:buChar char="-"/>
            </a:pPr>
            <a:r>
              <a:rPr lang="nl-NL" sz="1600" dirty="0"/>
              <a:t> Beschrijf het belang van het onderwerp voor jouw toekomstige werk.</a:t>
            </a:r>
          </a:p>
          <a:p>
            <a:pPr>
              <a:lnSpc>
                <a:spcPct val="100000"/>
              </a:lnSpc>
              <a:buFontTx/>
              <a:buChar char="-"/>
            </a:pPr>
            <a:endParaRPr lang="nl-NL" sz="1600" dirty="0"/>
          </a:p>
        </p:txBody>
      </p:sp>
    </p:spTree>
    <p:extLst>
      <p:ext uri="{BB962C8B-B14F-4D97-AF65-F5344CB8AC3E}">
        <p14:creationId xmlns:p14="http://schemas.microsoft.com/office/powerpoint/2010/main" val="100914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B646AD-798D-47CF-BCED-B5141E77A542}"/>
              </a:ext>
            </a:extLst>
          </p:cNvPr>
          <p:cNvSpPr>
            <a:spLocks noGrp="1"/>
          </p:cNvSpPr>
          <p:nvPr>
            <p:ph type="title"/>
          </p:nvPr>
        </p:nvSpPr>
        <p:spPr>
          <a:xfrm>
            <a:off x="761996" y="382385"/>
            <a:ext cx="10668004" cy="1113295"/>
          </a:xfrm>
        </p:spPr>
        <p:txBody>
          <a:bodyPr anchor="b">
            <a:normAutofit/>
          </a:bodyPr>
          <a:lstStyle/>
          <a:p>
            <a:pPr algn="ctr"/>
            <a:r>
              <a:rPr lang="nl-NL" dirty="0"/>
              <a:t>Pitch les 9</a:t>
            </a:r>
          </a:p>
        </p:txBody>
      </p:sp>
      <p:sp>
        <p:nvSpPr>
          <p:cNvPr id="3" name="Tijdelijke aanduiding voor inhoud 2">
            <a:extLst>
              <a:ext uri="{FF2B5EF4-FFF2-40B4-BE49-F238E27FC236}">
                <a16:creationId xmlns:a16="http://schemas.microsoft.com/office/drawing/2014/main" id="{C0737784-8B31-47A7-9BF3-759D84BB1AC4}"/>
              </a:ext>
            </a:extLst>
          </p:cNvPr>
          <p:cNvSpPr>
            <a:spLocks noGrp="1"/>
          </p:cNvSpPr>
          <p:nvPr>
            <p:ph idx="1"/>
          </p:nvPr>
        </p:nvSpPr>
        <p:spPr>
          <a:xfrm>
            <a:off x="761996" y="1785257"/>
            <a:ext cx="10668004" cy="3440539"/>
          </a:xfrm>
        </p:spPr>
        <p:txBody>
          <a:bodyPr>
            <a:normAutofit/>
          </a:bodyPr>
          <a:lstStyle/>
          <a:p>
            <a:r>
              <a:rPr lang="nl-NL" sz="2400" dirty="0"/>
              <a:t>Je </a:t>
            </a:r>
            <a:r>
              <a:rPr lang="nl-NL" sz="2400" dirty="0" err="1"/>
              <a:t>pitcht</a:t>
            </a:r>
            <a:r>
              <a:rPr lang="nl-NL" sz="2400" dirty="0"/>
              <a:t> individueel een paar minuten (3 a 4 min) waarin je op een enthousiaste en aantrekkelijke manier uitlegt wat jouw sterke kanten en ideeën zijn met betrekking tot het tot het onderwerp. Je leest je verslag goed door en bepaal daaruit wat je typeert hoe je denkt over ontwikkelingspsychologie. </a:t>
            </a:r>
          </a:p>
          <a:p>
            <a:endParaRPr lang="nl-NL" sz="2400" dirty="0"/>
          </a:p>
          <a:p>
            <a:r>
              <a:rPr lang="nl-NL" sz="2400" dirty="0"/>
              <a:t>Bij aanvang van de les lever je je verslag van 2 a4 in. (</a:t>
            </a:r>
            <a:r>
              <a:rPr lang="nl-NL" sz="2400"/>
              <a:t>zie vorige dia en wiki) </a:t>
            </a:r>
            <a:endParaRPr lang="nl-NL" sz="2400" dirty="0"/>
          </a:p>
        </p:txBody>
      </p:sp>
    </p:spTree>
    <p:extLst>
      <p:ext uri="{BB962C8B-B14F-4D97-AF65-F5344CB8AC3E}">
        <p14:creationId xmlns:p14="http://schemas.microsoft.com/office/powerpoint/2010/main" val="446891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17E8FA5-E230-4C39-8FA5-8EFE3903C87D}"/>
              </a:ext>
            </a:extLst>
          </p:cNvPr>
          <p:cNvPicPr>
            <a:picLocks noChangeAspect="1"/>
          </p:cNvPicPr>
          <p:nvPr/>
        </p:nvPicPr>
        <p:blipFill>
          <a:blip r:embed="rId2"/>
          <a:stretch>
            <a:fillRect/>
          </a:stretch>
        </p:blipFill>
        <p:spPr>
          <a:xfrm>
            <a:off x="3016252" y="643466"/>
            <a:ext cx="6159496" cy="4927597"/>
          </a:xfrm>
          <a:prstGeom prst="rect">
            <a:avLst/>
          </a:prstGeom>
        </p:spPr>
      </p:pic>
    </p:spTree>
    <p:extLst>
      <p:ext uri="{BB962C8B-B14F-4D97-AF65-F5344CB8AC3E}">
        <p14:creationId xmlns:p14="http://schemas.microsoft.com/office/powerpoint/2010/main" val="2537752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C791D-A3F5-4C66-B479-161211656FFE}"/>
              </a:ext>
            </a:extLst>
          </p:cNvPr>
          <p:cNvSpPr>
            <a:spLocks noGrp="1"/>
          </p:cNvSpPr>
          <p:nvPr>
            <p:ph type="title"/>
          </p:nvPr>
        </p:nvSpPr>
        <p:spPr/>
        <p:txBody>
          <a:bodyPr/>
          <a:lstStyle/>
          <a:p>
            <a:r>
              <a:rPr lang="nl-NL" dirty="0"/>
              <a:t>Doel behaald? </a:t>
            </a:r>
          </a:p>
        </p:txBody>
      </p:sp>
      <p:sp>
        <p:nvSpPr>
          <p:cNvPr id="3" name="Tijdelijke aanduiding voor inhoud 2">
            <a:extLst>
              <a:ext uri="{FF2B5EF4-FFF2-40B4-BE49-F238E27FC236}">
                <a16:creationId xmlns:a16="http://schemas.microsoft.com/office/drawing/2014/main" id="{0B8B2E08-67EA-4C88-A51D-9F23FE29E425}"/>
              </a:ext>
            </a:extLst>
          </p:cNvPr>
          <p:cNvSpPr>
            <a:spLocks noGrp="1"/>
          </p:cNvSpPr>
          <p:nvPr>
            <p:ph idx="1"/>
          </p:nvPr>
        </p:nvSpPr>
        <p:spPr/>
        <p:txBody>
          <a:bodyPr/>
          <a:lstStyle/>
          <a:p>
            <a:pPr lvl="0">
              <a:buClr>
                <a:srgbClr val="2A1A00"/>
              </a:buClr>
            </a:pPr>
            <a:r>
              <a:rPr lang="nl-NL" dirty="0">
                <a:solidFill>
                  <a:prstClr val="black">
                    <a:lumMod val="65000"/>
                    <a:lumOff val="35000"/>
                  </a:prstClr>
                </a:solidFill>
              </a:rPr>
              <a:t>De ontwikkeling op de verschillende ontwikkelingsgebieden van de volwassene en ouderen kennen en dit uit kunnen leggen aan iemand. </a:t>
            </a:r>
          </a:p>
          <a:p>
            <a:r>
              <a:rPr lang="nl-NL" dirty="0"/>
              <a:t> Vertel in 2tallen elkaar de ontwikkeling van de volwassene en oudere. </a:t>
            </a:r>
          </a:p>
        </p:txBody>
      </p:sp>
    </p:spTree>
    <p:extLst>
      <p:ext uri="{BB962C8B-B14F-4D97-AF65-F5344CB8AC3E}">
        <p14:creationId xmlns:p14="http://schemas.microsoft.com/office/powerpoint/2010/main" val="3674549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C5BACA-FA73-4928-A7AA-AB4987AA4D73}"/>
              </a:ext>
            </a:extLst>
          </p:cNvPr>
          <p:cNvSpPr>
            <a:spLocks noGrp="1"/>
          </p:cNvSpPr>
          <p:nvPr>
            <p:ph type="title"/>
          </p:nvPr>
        </p:nvSpPr>
        <p:spPr/>
        <p:txBody>
          <a:bodyPr/>
          <a:lstStyle/>
          <a:p>
            <a:r>
              <a:rPr lang="nl-NL" dirty="0"/>
              <a:t>Volgende les </a:t>
            </a:r>
          </a:p>
        </p:txBody>
      </p:sp>
      <p:sp>
        <p:nvSpPr>
          <p:cNvPr id="3" name="Tijdelijke aanduiding voor inhoud 2">
            <a:extLst>
              <a:ext uri="{FF2B5EF4-FFF2-40B4-BE49-F238E27FC236}">
                <a16:creationId xmlns:a16="http://schemas.microsoft.com/office/drawing/2014/main" id="{D7503FCA-4B81-4F40-A6F5-CACEF2B3AFC3}"/>
              </a:ext>
            </a:extLst>
          </p:cNvPr>
          <p:cNvSpPr>
            <a:spLocks noGrp="1"/>
          </p:cNvSpPr>
          <p:nvPr>
            <p:ph idx="1"/>
          </p:nvPr>
        </p:nvSpPr>
        <p:spPr/>
        <p:txBody>
          <a:bodyPr/>
          <a:lstStyle/>
          <a:p>
            <a:r>
              <a:rPr lang="nl-NL" dirty="0"/>
              <a:t>Kennistoets van thema 4 de levensloop van de mens, professioneel werken voor maatschappelijke zorg</a:t>
            </a:r>
          </a:p>
          <a:p>
            <a:endParaRPr lang="nl-NL" dirty="0"/>
          </a:p>
          <a:p>
            <a:r>
              <a:rPr lang="nl-NL" dirty="0"/>
              <a:t>Les 9: Inleveren van eindverslag en geven pitch</a:t>
            </a:r>
          </a:p>
        </p:txBody>
      </p:sp>
    </p:spTree>
    <p:extLst>
      <p:ext uri="{BB962C8B-B14F-4D97-AF65-F5344CB8AC3E}">
        <p14:creationId xmlns:p14="http://schemas.microsoft.com/office/powerpoint/2010/main" val="200596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2FD427-05A8-4805-B24D-473897D53A7F}"/>
              </a:ext>
            </a:extLst>
          </p:cNvPr>
          <p:cNvSpPr>
            <a:spLocks noGrp="1"/>
          </p:cNvSpPr>
          <p:nvPr>
            <p:ph type="title"/>
          </p:nvPr>
        </p:nvSpPr>
        <p:spPr/>
        <p:txBody>
          <a:bodyPr/>
          <a:lstStyle/>
          <a:p>
            <a:r>
              <a:rPr lang="nl-NL" dirty="0"/>
              <a:t>Vorige les </a:t>
            </a:r>
          </a:p>
        </p:txBody>
      </p:sp>
      <p:pic>
        <p:nvPicPr>
          <p:cNvPr id="5" name="Tijdelijke aanduiding voor inhoud 4">
            <a:extLst>
              <a:ext uri="{FF2B5EF4-FFF2-40B4-BE49-F238E27FC236}">
                <a16:creationId xmlns:a16="http://schemas.microsoft.com/office/drawing/2014/main" id="{865DCFB4-A499-43C9-9510-DFFEA131649A}"/>
              </a:ext>
            </a:extLst>
          </p:cNvPr>
          <p:cNvPicPr>
            <a:picLocks noGrp="1" noChangeAspect="1"/>
          </p:cNvPicPr>
          <p:nvPr>
            <p:ph idx="1"/>
          </p:nvPr>
        </p:nvPicPr>
        <p:blipFill>
          <a:blip r:embed="rId3"/>
          <a:stretch>
            <a:fillRect/>
          </a:stretch>
        </p:blipFill>
        <p:spPr>
          <a:xfrm>
            <a:off x="2126206" y="1294039"/>
            <a:ext cx="6743474" cy="4207466"/>
          </a:xfrm>
        </p:spPr>
      </p:pic>
    </p:spTree>
    <p:extLst>
      <p:ext uri="{BB962C8B-B14F-4D97-AF65-F5344CB8AC3E}">
        <p14:creationId xmlns:p14="http://schemas.microsoft.com/office/powerpoint/2010/main" val="397013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el 1">
            <a:extLst>
              <a:ext uri="{FF2B5EF4-FFF2-40B4-BE49-F238E27FC236}">
                <a16:creationId xmlns:a16="http://schemas.microsoft.com/office/drawing/2014/main" id="{90A43E74-6FF3-4C90-BE8A-40253B223DC2}"/>
              </a:ext>
            </a:extLst>
          </p:cNvPr>
          <p:cNvSpPr>
            <a:spLocks noGrp="1"/>
          </p:cNvSpPr>
          <p:nvPr>
            <p:ph type="title"/>
          </p:nvPr>
        </p:nvSpPr>
        <p:spPr>
          <a:xfrm>
            <a:off x="754144" y="484631"/>
            <a:ext cx="6340519" cy="1638469"/>
          </a:xfrm>
        </p:spPr>
        <p:txBody>
          <a:bodyPr>
            <a:normAutofit/>
          </a:bodyPr>
          <a:lstStyle/>
          <a:p>
            <a:r>
              <a:rPr lang="nl-NL" dirty="0"/>
              <a:t>Deze les </a:t>
            </a:r>
          </a:p>
        </p:txBody>
      </p:sp>
      <p:sp>
        <p:nvSpPr>
          <p:cNvPr id="14" name="Rectangle 13">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a:extLst>
              <a:ext uri="{FF2B5EF4-FFF2-40B4-BE49-F238E27FC236}">
                <a16:creationId xmlns:a16="http://schemas.microsoft.com/office/drawing/2014/main" id="{9391232D-3722-4F9F-A50E-852E356545E2}"/>
              </a:ext>
            </a:extLst>
          </p:cNvPr>
          <p:cNvSpPr>
            <a:spLocks noGrp="1"/>
          </p:cNvSpPr>
          <p:nvPr>
            <p:ph idx="1"/>
          </p:nvPr>
        </p:nvSpPr>
        <p:spPr>
          <a:xfrm>
            <a:off x="765051" y="2443140"/>
            <a:ext cx="6306309" cy="3930227"/>
          </a:xfrm>
        </p:spPr>
        <p:txBody>
          <a:bodyPr>
            <a:normAutofit/>
          </a:bodyPr>
          <a:lstStyle/>
          <a:p>
            <a:r>
              <a:rPr lang="nl-NL" dirty="0">
                <a:solidFill>
                  <a:schemeClr val="tx1"/>
                </a:solidFill>
              </a:rPr>
              <a:t>Volwassenen en ouderen paragraaf 4.10. 4.11 en 4.12 </a:t>
            </a:r>
          </a:p>
          <a:p>
            <a:r>
              <a:rPr lang="nl-NL" dirty="0">
                <a:solidFill>
                  <a:schemeClr val="tx1"/>
                </a:solidFill>
              </a:rPr>
              <a:t>Uitleg van eindopdracht </a:t>
            </a:r>
          </a:p>
          <a:p>
            <a:pPr marL="0" indent="0">
              <a:buNone/>
            </a:pPr>
            <a:endParaRPr lang="nl-NL" dirty="0">
              <a:solidFill>
                <a:schemeClr val="tx1"/>
              </a:solidFill>
            </a:endParaRPr>
          </a:p>
        </p:txBody>
      </p:sp>
      <p:pic>
        <p:nvPicPr>
          <p:cNvPr id="7" name="Graphic 6">
            <a:extLst>
              <a:ext uri="{FF2B5EF4-FFF2-40B4-BE49-F238E27FC236}">
                <a16:creationId xmlns:a16="http://schemas.microsoft.com/office/drawing/2014/main" id="{375C70D1-5043-4F04-B790-C058DE06A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30015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19FFB-80AB-4703-95B4-CD84E617D12E}"/>
              </a:ext>
            </a:extLst>
          </p:cNvPr>
          <p:cNvSpPr>
            <a:spLocks noGrp="1"/>
          </p:cNvSpPr>
          <p:nvPr>
            <p:ph type="title"/>
          </p:nvPr>
        </p:nvSpPr>
        <p:spPr/>
        <p:txBody>
          <a:bodyPr/>
          <a:lstStyle/>
          <a:p>
            <a:r>
              <a:rPr lang="nl-NL" dirty="0"/>
              <a:t>Doel: </a:t>
            </a:r>
          </a:p>
        </p:txBody>
      </p:sp>
      <p:sp>
        <p:nvSpPr>
          <p:cNvPr id="3" name="Tijdelijke aanduiding voor inhoud 2">
            <a:extLst>
              <a:ext uri="{FF2B5EF4-FFF2-40B4-BE49-F238E27FC236}">
                <a16:creationId xmlns:a16="http://schemas.microsoft.com/office/drawing/2014/main" id="{48EB66A3-1727-4200-9E11-D4BF00E644F6}"/>
              </a:ext>
            </a:extLst>
          </p:cNvPr>
          <p:cNvSpPr>
            <a:spLocks noGrp="1"/>
          </p:cNvSpPr>
          <p:nvPr>
            <p:ph idx="1"/>
          </p:nvPr>
        </p:nvSpPr>
        <p:spPr>
          <a:xfrm>
            <a:off x="1251678" y="1513115"/>
            <a:ext cx="10178322" cy="4366478"/>
          </a:xfrm>
        </p:spPr>
        <p:txBody>
          <a:bodyPr/>
          <a:lstStyle/>
          <a:p>
            <a:r>
              <a:rPr lang="nl-NL" dirty="0"/>
              <a:t>De ontwikkeling op de verschillende ontwikkelingsgebieden van de volwassene en ouderen kennen en dit uit kunnen leggen aan iemand. </a:t>
            </a:r>
          </a:p>
        </p:txBody>
      </p:sp>
    </p:spTree>
    <p:extLst>
      <p:ext uri="{BB962C8B-B14F-4D97-AF65-F5344CB8AC3E}">
        <p14:creationId xmlns:p14="http://schemas.microsoft.com/office/powerpoint/2010/main" val="315487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el 5">
            <a:extLst>
              <a:ext uri="{FF2B5EF4-FFF2-40B4-BE49-F238E27FC236}">
                <a16:creationId xmlns:a16="http://schemas.microsoft.com/office/drawing/2014/main" id="{F1509F81-4097-4890-8F2B-C8E998A55F91}"/>
              </a:ext>
            </a:extLst>
          </p:cNvPr>
          <p:cNvSpPr>
            <a:spLocks noGrp="1"/>
          </p:cNvSpPr>
          <p:nvPr>
            <p:ph type="title"/>
          </p:nvPr>
        </p:nvSpPr>
        <p:spPr>
          <a:xfrm>
            <a:off x="1251678" y="382385"/>
            <a:ext cx="10178322" cy="1492132"/>
          </a:xfrm>
        </p:spPr>
        <p:txBody>
          <a:bodyPr anchor="ctr">
            <a:normAutofit/>
          </a:bodyPr>
          <a:lstStyle/>
          <a:p>
            <a:r>
              <a:rPr lang="nl-NL" dirty="0"/>
              <a:t>De jong volwassene 20-40</a:t>
            </a:r>
          </a:p>
        </p:txBody>
      </p:sp>
      <p:sp>
        <p:nvSpPr>
          <p:cNvPr id="15"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7" name="Rectangle 16">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ijdelijke aanduiding voor inhoud 2">
            <a:extLst>
              <a:ext uri="{FF2B5EF4-FFF2-40B4-BE49-F238E27FC236}">
                <a16:creationId xmlns:a16="http://schemas.microsoft.com/office/drawing/2014/main" id="{D7FC30CC-BBA4-4936-B09C-67E5B64A1FC8}"/>
              </a:ext>
            </a:extLst>
          </p:cNvPr>
          <p:cNvGraphicFramePr>
            <a:graphicFrameLocks noGrp="1"/>
          </p:cNvGraphicFramePr>
          <p:nvPr>
            <p:ph idx="1"/>
            <p:extLst>
              <p:ext uri="{D42A27DB-BD31-4B8C-83A1-F6EECF244321}">
                <p14:modId xmlns:p14="http://schemas.microsoft.com/office/powerpoint/2010/main" val="3544127047"/>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060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Tijdelijke aanduiding voor inhoud 4">
            <a:extLst>
              <a:ext uri="{FF2B5EF4-FFF2-40B4-BE49-F238E27FC236}">
                <a16:creationId xmlns:a16="http://schemas.microsoft.com/office/drawing/2014/main" id="{B6F88566-A285-4461-967B-79C1F7F3BA21}"/>
              </a:ext>
            </a:extLst>
          </p:cNvPr>
          <p:cNvPicPr>
            <a:picLocks noChangeAspect="1"/>
          </p:cNvPicPr>
          <p:nvPr/>
        </p:nvPicPr>
        <p:blipFill>
          <a:blip r:embed="rId2"/>
          <a:stretch>
            <a:fillRect/>
          </a:stretch>
        </p:blipFill>
        <p:spPr>
          <a:xfrm>
            <a:off x="457202" y="777151"/>
            <a:ext cx="5426764" cy="1994335"/>
          </a:xfrm>
          <a:prstGeom prst="rect">
            <a:avLst/>
          </a:prstGeom>
        </p:spPr>
      </p:pic>
      <p:pic>
        <p:nvPicPr>
          <p:cNvPr id="6" name="Afbeelding 5">
            <a:extLst>
              <a:ext uri="{FF2B5EF4-FFF2-40B4-BE49-F238E27FC236}">
                <a16:creationId xmlns:a16="http://schemas.microsoft.com/office/drawing/2014/main" id="{EE3B9469-76BE-47FF-B285-3ED4FA13B43F}"/>
              </a:ext>
            </a:extLst>
          </p:cNvPr>
          <p:cNvPicPr>
            <a:picLocks noChangeAspect="1"/>
          </p:cNvPicPr>
          <p:nvPr/>
        </p:nvPicPr>
        <p:blipFill>
          <a:blip r:embed="rId3"/>
          <a:stretch>
            <a:fillRect/>
          </a:stretch>
        </p:blipFill>
        <p:spPr>
          <a:xfrm>
            <a:off x="457201" y="4224495"/>
            <a:ext cx="5426764" cy="1573761"/>
          </a:xfrm>
          <a:prstGeom prst="rect">
            <a:avLst/>
          </a:prstGeom>
        </p:spPr>
      </p:pic>
      <p:sp>
        <p:nvSpPr>
          <p:cNvPr id="70" name="Rectangle 69">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83A86226-5C2D-4A30-A97A-B9311F988114}"/>
              </a:ext>
            </a:extLst>
          </p:cNvPr>
          <p:cNvPicPr>
            <a:picLocks noChangeAspect="1"/>
          </p:cNvPicPr>
          <p:nvPr/>
        </p:nvPicPr>
        <p:blipFill>
          <a:blip r:embed="rId4"/>
          <a:stretch>
            <a:fillRect/>
          </a:stretch>
        </p:blipFill>
        <p:spPr>
          <a:xfrm>
            <a:off x="6308034" y="2345960"/>
            <a:ext cx="5426764" cy="2021469"/>
          </a:xfrm>
          <a:prstGeom prst="rect">
            <a:avLst/>
          </a:prstGeom>
        </p:spPr>
      </p:pic>
    </p:spTree>
    <p:extLst>
      <p:ext uri="{BB962C8B-B14F-4D97-AF65-F5344CB8AC3E}">
        <p14:creationId xmlns:p14="http://schemas.microsoft.com/office/powerpoint/2010/main" val="843240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2C3B48-99E5-4B5C-8E49-15C2A9552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el 5">
            <a:extLst>
              <a:ext uri="{FF2B5EF4-FFF2-40B4-BE49-F238E27FC236}">
                <a16:creationId xmlns:a16="http://schemas.microsoft.com/office/drawing/2014/main" id="{DC8E3104-72D6-4D4A-B8E7-995106C39039}"/>
              </a:ext>
            </a:extLst>
          </p:cNvPr>
          <p:cNvSpPr>
            <a:spLocks noGrp="1"/>
          </p:cNvSpPr>
          <p:nvPr>
            <p:ph type="title"/>
          </p:nvPr>
        </p:nvSpPr>
        <p:spPr>
          <a:xfrm>
            <a:off x="8050787" y="482321"/>
            <a:ext cx="3656581" cy="5571625"/>
          </a:xfrm>
        </p:spPr>
        <p:txBody>
          <a:bodyPr anchor="ctr">
            <a:normAutofit/>
          </a:bodyPr>
          <a:lstStyle/>
          <a:p>
            <a:r>
              <a:rPr lang="nl-NL" dirty="0"/>
              <a:t>Middelbare leeftijd 40-60</a:t>
            </a:r>
          </a:p>
        </p:txBody>
      </p:sp>
      <p:sp>
        <p:nvSpPr>
          <p:cNvPr id="15" name="Freeform 10">
            <a:extLst>
              <a:ext uri="{FF2B5EF4-FFF2-40B4-BE49-F238E27FC236}">
                <a16:creationId xmlns:a16="http://schemas.microsoft.com/office/drawing/2014/main" id="{C67B4E51-3288-4A1F-A92C-87C9401ED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7" name="Rectangle 16">
            <a:extLst>
              <a:ext uri="{FF2B5EF4-FFF2-40B4-BE49-F238E27FC236}">
                <a16:creationId xmlns:a16="http://schemas.microsoft.com/office/drawing/2014/main" id="{D3E95A6B-F840-413C-9E78-C33C02FFA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ijdelijke aanduiding voor inhoud 2">
            <a:extLst>
              <a:ext uri="{FF2B5EF4-FFF2-40B4-BE49-F238E27FC236}">
                <a16:creationId xmlns:a16="http://schemas.microsoft.com/office/drawing/2014/main" id="{664F7661-ED39-47AD-959F-2A974336C313}"/>
              </a:ext>
            </a:extLst>
          </p:cNvPr>
          <p:cNvGraphicFramePr>
            <a:graphicFrameLocks noGrp="1"/>
          </p:cNvGraphicFramePr>
          <p:nvPr>
            <p:ph idx="1"/>
            <p:extLst>
              <p:ext uri="{D42A27DB-BD31-4B8C-83A1-F6EECF244321}">
                <p14:modId xmlns:p14="http://schemas.microsoft.com/office/powerpoint/2010/main" val="4050539237"/>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06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42DFB-83EE-40D8-8E70-B118600344BC}"/>
              </a:ext>
            </a:extLst>
          </p:cNvPr>
          <p:cNvSpPr>
            <a:spLocks noGrp="1"/>
          </p:cNvSpPr>
          <p:nvPr>
            <p:ph type="title"/>
          </p:nvPr>
        </p:nvSpPr>
        <p:spPr>
          <a:xfrm>
            <a:off x="1024128" y="161146"/>
            <a:ext cx="9720072" cy="1499616"/>
          </a:xfrm>
        </p:spPr>
        <p:txBody>
          <a:bodyPr/>
          <a:lstStyle/>
          <a:p>
            <a:r>
              <a:rPr lang="nl-NL" dirty="0"/>
              <a:t>Middelbare leeftijd (40-60 jaar)</a:t>
            </a:r>
          </a:p>
        </p:txBody>
      </p:sp>
      <p:sp>
        <p:nvSpPr>
          <p:cNvPr id="5" name="Tekstvak 4">
            <a:extLst>
              <a:ext uri="{FF2B5EF4-FFF2-40B4-BE49-F238E27FC236}">
                <a16:creationId xmlns:a16="http://schemas.microsoft.com/office/drawing/2014/main" id="{67F7E908-7193-42EA-87C6-6A61BE2BA595}"/>
              </a:ext>
            </a:extLst>
          </p:cNvPr>
          <p:cNvSpPr txBox="1"/>
          <p:nvPr/>
        </p:nvSpPr>
        <p:spPr>
          <a:xfrm>
            <a:off x="938256" y="1644474"/>
            <a:ext cx="3087757" cy="369332"/>
          </a:xfrm>
          <a:prstGeom prst="rect">
            <a:avLst/>
          </a:prstGeom>
          <a:noFill/>
        </p:spPr>
        <p:txBody>
          <a:bodyPr wrap="square" rtlCol="0">
            <a:spAutoFit/>
          </a:bodyPr>
          <a:lstStyle/>
          <a:p>
            <a:r>
              <a:rPr lang="nl-NL" b="1" dirty="0"/>
              <a:t>Lichamelijke ontwikkeling:</a:t>
            </a:r>
            <a:r>
              <a:rPr lang="nl-NL" b="1" dirty="0">
                <a:solidFill>
                  <a:schemeClr val="bg1"/>
                </a:solidFill>
              </a:rPr>
              <a:t>:</a:t>
            </a:r>
          </a:p>
        </p:txBody>
      </p:sp>
      <p:pic>
        <p:nvPicPr>
          <p:cNvPr id="6" name="Afbeelding 5">
            <a:extLst>
              <a:ext uri="{FF2B5EF4-FFF2-40B4-BE49-F238E27FC236}">
                <a16:creationId xmlns:a16="http://schemas.microsoft.com/office/drawing/2014/main" id="{CE771CCC-9684-473B-B3F7-D9878DA1D619}"/>
              </a:ext>
            </a:extLst>
          </p:cNvPr>
          <p:cNvPicPr>
            <a:picLocks noChangeAspect="1"/>
          </p:cNvPicPr>
          <p:nvPr/>
        </p:nvPicPr>
        <p:blipFill>
          <a:blip r:embed="rId2"/>
          <a:stretch>
            <a:fillRect/>
          </a:stretch>
        </p:blipFill>
        <p:spPr>
          <a:xfrm>
            <a:off x="7027899" y="1152906"/>
            <a:ext cx="4619625" cy="1952625"/>
          </a:xfrm>
          <a:prstGeom prst="rect">
            <a:avLst/>
          </a:prstGeom>
        </p:spPr>
      </p:pic>
      <p:sp>
        <p:nvSpPr>
          <p:cNvPr id="7" name="Tekstvak 6">
            <a:extLst>
              <a:ext uri="{FF2B5EF4-FFF2-40B4-BE49-F238E27FC236}">
                <a16:creationId xmlns:a16="http://schemas.microsoft.com/office/drawing/2014/main" id="{6B21D20F-AF5F-4B63-A8F0-6823189A42D6}"/>
              </a:ext>
            </a:extLst>
          </p:cNvPr>
          <p:cNvSpPr txBox="1"/>
          <p:nvPr/>
        </p:nvSpPr>
        <p:spPr>
          <a:xfrm>
            <a:off x="8392669" y="783574"/>
            <a:ext cx="3220278" cy="369332"/>
          </a:xfrm>
          <a:prstGeom prst="rect">
            <a:avLst/>
          </a:prstGeom>
          <a:noFill/>
        </p:spPr>
        <p:txBody>
          <a:bodyPr wrap="square" rtlCol="0">
            <a:spAutoFit/>
          </a:bodyPr>
          <a:lstStyle/>
          <a:p>
            <a:r>
              <a:rPr lang="nl-NL" b="1" dirty="0"/>
              <a:t>Cognitieve ontwikkeling:</a:t>
            </a:r>
          </a:p>
        </p:txBody>
      </p:sp>
      <p:pic>
        <p:nvPicPr>
          <p:cNvPr id="8" name="Afbeelding 7">
            <a:extLst>
              <a:ext uri="{FF2B5EF4-FFF2-40B4-BE49-F238E27FC236}">
                <a16:creationId xmlns:a16="http://schemas.microsoft.com/office/drawing/2014/main" id="{3AEF0724-7CF0-42CA-B869-5FBAAD0E7A68}"/>
              </a:ext>
            </a:extLst>
          </p:cNvPr>
          <p:cNvPicPr>
            <a:picLocks noChangeAspect="1"/>
          </p:cNvPicPr>
          <p:nvPr/>
        </p:nvPicPr>
        <p:blipFill>
          <a:blip r:embed="rId3"/>
          <a:stretch>
            <a:fillRect/>
          </a:stretch>
        </p:blipFill>
        <p:spPr>
          <a:xfrm>
            <a:off x="4426228" y="3066197"/>
            <a:ext cx="4391025" cy="3956104"/>
          </a:xfrm>
          <a:prstGeom prst="rect">
            <a:avLst/>
          </a:prstGeom>
        </p:spPr>
      </p:pic>
      <p:sp>
        <p:nvSpPr>
          <p:cNvPr id="10" name="Tekstvak 9">
            <a:extLst>
              <a:ext uri="{FF2B5EF4-FFF2-40B4-BE49-F238E27FC236}">
                <a16:creationId xmlns:a16="http://schemas.microsoft.com/office/drawing/2014/main" id="{9A881D17-C1FB-48BA-B6FE-90E0F1A0084C}"/>
              </a:ext>
            </a:extLst>
          </p:cNvPr>
          <p:cNvSpPr txBox="1"/>
          <p:nvPr/>
        </p:nvSpPr>
        <p:spPr>
          <a:xfrm>
            <a:off x="4532243" y="2459200"/>
            <a:ext cx="2460453" cy="646331"/>
          </a:xfrm>
          <a:prstGeom prst="rect">
            <a:avLst/>
          </a:prstGeom>
          <a:noFill/>
        </p:spPr>
        <p:txBody>
          <a:bodyPr wrap="square" rtlCol="0">
            <a:spAutoFit/>
          </a:bodyPr>
          <a:lstStyle/>
          <a:p>
            <a:r>
              <a:rPr lang="nl-NL" dirty="0"/>
              <a:t>Sociale/persoonlijke ontwikkeling:</a:t>
            </a:r>
          </a:p>
        </p:txBody>
      </p:sp>
      <p:pic>
        <p:nvPicPr>
          <p:cNvPr id="13" name="Afbeelding 12">
            <a:extLst>
              <a:ext uri="{FF2B5EF4-FFF2-40B4-BE49-F238E27FC236}">
                <a16:creationId xmlns:a16="http://schemas.microsoft.com/office/drawing/2014/main" id="{81871922-E78A-4D46-82FF-65AE36D7FAC0}"/>
              </a:ext>
            </a:extLst>
          </p:cNvPr>
          <p:cNvPicPr>
            <a:picLocks noChangeAspect="1"/>
          </p:cNvPicPr>
          <p:nvPr/>
        </p:nvPicPr>
        <p:blipFill>
          <a:blip r:embed="rId4"/>
          <a:stretch>
            <a:fillRect/>
          </a:stretch>
        </p:blipFill>
        <p:spPr>
          <a:xfrm>
            <a:off x="85516" y="2041701"/>
            <a:ext cx="4429125" cy="3171825"/>
          </a:xfrm>
          <a:prstGeom prst="rect">
            <a:avLst/>
          </a:prstGeom>
        </p:spPr>
      </p:pic>
    </p:spTree>
    <p:extLst>
      <p:ext uri="{BB962C8B-B14F-4D97-AF65-F5344CB8AC3E}">
        <p14:creationId xmlns:p14="http://schemas.microsoft.com/office/powerpoint/2010/main" val="2453349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A2605-2D3A-4BC3-A8E4-A45653980DDB}"/>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6A707728-8657-4E26-80AE-3A78C2CA7454}"/>
              </a:ext>
            </a:extLst>
          </p:cNvPr>
          <p:cNvSpPr>
            <a:spLocks noGrp="1"/>
          </p:cNvSpPr>
          <p:nvPr>
            <p:ph idx="1"/>
          </p:nvPr>
        </p:nvSpPr>
        <p:spPr>
          <a:xfrm>
            <a:off x="1251678" y="1643743"/>
            <a:ext cx="10178322" cy="4235849"/>
          </a:xfrm>
        </p:spPr>
        <p:txBody>
          <a:bodyPr/>
          <a:lstStyle/>
          <a:p>
            <a:r>
              <a:rPr lang="nl-NL" dirty="0">
                <a:solidFill>
                  <a:schemeClr val="tx1"/>
                </a:solidFill>
              </a:rPr>
              <a:t>Maak groepjes van 4. Geef antwoord op de volgende vragen.</a:t>
            </a:r>
          </a:p>
          <a:p>
            <a:r>
              <a:rPr lang="nl-NL" dirty="0">
                <a:solidFill>
                  <a:schemeClr val="tx1"/>
                </a:solidFill>
              </a:rPr>
              <a:t>Beschrijf in jullie eigen woorden de ontwikkeling van een jong volwassene naar volwassene.</a:t>
            </a:r>
          </a:p>
          <a:p>
            <a:r>
              <a:rPr lang="nl-NL" dirty="0">
                <a:solidFill>
                  <a:schemeClr val="tx1"/>
                </a:solidFill>
              </a:rPr>
              <a:t>Beschrijf wat er in de fase van de oudere gebeurt, is dat eigenlijk nog wel ontwikkeling?</a:t>
            </a:r>
          </a:p>
          <a:p>
            <a:endParaRPr lang="nl-NL" dirty="0">
              <a:solidFill>
                <a:schemeClr val="tx1"/>
              </a:solidFill>
            </a:endParaRPr>
          </a:p>
          <a:p>
            <a:endParaRPr lang="nl-NL" dirty="0">
              <a:solidFill>
                <a:schemeClr val="tx1"/>
              </a:solidFill>
            </a:endParaRPr>
          </a:p>
          <a:p>
            <a:r>
              <a:rPr lang="nl-NL" dirty="0">
                <a:solidFill>
                  <a:schemeClr val="tx1"/>
                </a:solidFill>
              </a:rPr>
              <a:t>Zijn jullie klaar? Wissel met een ander groepje jullie antwoorden uit. </a:t>
            </a:r>
          </a:p>
          <a:p>
            <a:endParaRPr lang="nl-NL" dirty="0">
              <a:solidFill>
                <a:schemeClr val="tx1"/>
              </a:solidFill>
            </a:endParaRPr>
          </a:p>
          <a:p>
            <a:endParaRPr lang="nl-NL" dirty="0">
              <a:solidFill>
                <a:schemeClr val="tx1"/>
              </a:solidFill>
            </a:endParaRPr>
          </a:p>
          <a:p>
            <a:endParaRPr lang="nl-NL" dirty="0">
              <a:solidFill>
                <a:schemeClr val="tx1"/>
              </a:solidFill>
            </a:endParaRPr>
          </a:p>
          <a:p>
            <a:endParaRPr lang="nl-NL" dirty="0"/>
          </a:p>
        </p:txBody>
      </p:sp>
    </p:spTree>
    <p:extLst>
      <p:ext uri="{BB962C8B-B14F-4D97-AF65-F5344CB8AC3E}">
        <p14:creationId xmlns:p14="http://schemas.microsoft.com/office/powerpoint/2010/main" val="1595264917"/>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559</Words>
  <Application>Microsoft Office PowerPoint</Application>
  <PresentationFormat>Breedbeeld</PresentationFormat>
  <Paragraphs>69</Paragraphs>
  <Slides>16</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Gill Sans MT</vt:lpstr>
      <vt:lpstr>Impact</vt:lpstr>
      <vt:lpstr>Badge</vt:lpstr>
      <vt:lpstr>Ontwikkelingspsychologie</vt:lpstr>
      <vt:lpstr>Vorige les </vt:lpstr>
      <vt:lpstr>Deze les </vt:lpstr>
      <vt:lpstr>Doel: </vt:lpstr>
      <vt:lpstr>De jong volwassene 20-40</vt:lpstr>
      <vt:lpstr>PowerPoint-presentatie</vt:lpstr>
      <vt:lpstr>Middelbare leeftijd 40-60</vt:lpstr>
      <vt:lpstr>Middelbare leeftijd (40-60 jaar)</vt:lpstr>
      <vt:lpstr>Opdracht</vt:lpstr>
      <vt:lpstr>De oudere 60 en ouder</vt:lpstr>
      <vt:lpstr>Ouderdom (60 jaar - overlijden</vt:lpstr>
      <vt:lpstr>Eindopdracht les 9 inleveren</vt:lpstr>
      <vt:lpstr>Pitch les 9</vt:lpstr>
      <vt:lpstr>PowerPoint-presentatie</vt:lpstr>
      <vt:lpstr>Doel behaald? </vt:lpstr>
      <vt:lpstr>Volgende 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Ontwikkelingspsychologie</dc:title>
  <dc:creator>Tessa Boer</dc:creator>
  <cp:lastModifiedBy>Tessa Heeringa - Boer</cp:lastModifiedBy>
  <cp:revision>1</cp:revision>
  <dcterms:created xsi:type="dcterms:W3CDTF">2019-04-12T08:48:08Z</dcterms:created>
  <dcterms:modified xsi:type="dcterms:W3CDTF">2019-10-21T10:55:47Z</dcterms:modified>
</cp:coreProperties>
</file>